
<file path=[Content_Types].xml><?xml version="1.0" encoding="utf-8"?>
<Types xmlns="http://schemas.openxmlformats.org/package/2006/content-types">
  <Default Extension="emf" ContentType="image/x-emf"/>
  <Default Extension="jpe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theme/themeOverride2.xml" ContentType="application/vnd.openxmlformats-officedocument.themeOverr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3" r:id="rId1"/>
  </p:sldMasterIdLst>
  <p:notesMasterIdLst>
    <p:notesMasterId r:id="rId17"/>
  </p:notesMasterIdLst>
  <p:handoutMasterIdLst>
    <p:handoutMasterId r:id="rId18"/>
  </p:handoutMasterIdLst>
  <p:sldIdLst>
    <p:sldId id="264" r:id="rId2"/>
    <p:sldId id="310" r:id="rId3"/>
    <p:sldId id="303" r:id="rId4"/>
    <p:sldId id="304" r:id="rId5"/>
    <p:sldId id="308" r:id="rId6"/>
    <p:sldId id="314" r:id="rId7"/>
    <p:sldId id="313" r:id="rId8"/>
    <p:sldId id="312" r:id="rId9"/>
    <p:sldId id="306" r:id="rId10"/>
    <p:sldId id="317" r:id="rId11"/>
    <p:sldId id="315" r:id="rId12"/>
    <p:sldId id="311" r:id="rId13"/>
    <p:sldId id="309" r:id="rId14"/>
    <p:sldId id="320" r:id="rId15"/>
    <p:sldId id="321"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532396B-2177-144D-9E4A-BEEC1FBD6C7E}" v="1003" dt="2022-12-13T19:42:10.735"/>
    <p1510:client id="{70783785-8B31-3347-A496-9A2A0BD558B7}" v="1581" dt="2022-12-13T19:00:46.203"/>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40"/>
  </p:normalViewPr>
  <p:slideViewPr>
    <p:cSldViewPr snapToGrid="0">
      <p:cViewPr varScale="1">
        <p:scale>
          <a:sx n="85" d="100"/>
          <a:sy n="85" d="100"/>
        </p:scale>
        <p:origin x="192" y="2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70F77FD-2226-46A0-ABBF-E344B32614FF}" type="doc">
      <dgm:prSet loTypeId="urn:microsoft.com/office/officeart/2005/8/layout/orgChart1" loCatId="process" qsTypeId="urn:microsoft.com/office/officeart/2005/8/quickstyle/simple1" qsCatId="simple" csTypeId="urn:microsoft.com/office/officeart/2005/8/colors/accent1_2" csCatId="accent1" phldr="1"/>
      <dgm:spPr/>
    </dgm:pt>
    <dgm:pt modelId="{F5A5E7C0-11FF-45B4-B817-D57A72D881DE}">
      <dgm:prSet phldr="0"/>
      <dgm:spPr/>
      <dgm:t>
        <a:bodyPr/>
        <a:lstStyle/>
        <a:p>
          <a:pPr algn="ctr" rtl="0"/>
          <a:r>
            <a:rPr lang="en-US"/>
            <a:t>Graduate Program Application</a:t>
          </a:r>
        </a:p>
      </dgm:t>
    </dgm:pt>
    <dgm:pt modelId="{9A1527AF-4C2C-4666-BFC9-0E0477FD592E}" type="parTrans" cxnId="{5F7345E9-ED3E-48C7-9D3E-20E79CB12ED3}">
      <dgm:prSet/>
      <dgm:spPr/>
      <dgm:t>
        <a:bodyPr/>
        <a:lstStyle/>
        <a:p>
          <a:endParaRPr lang="en-US"/>
        </a:p>
      </dgm:t>
    </dgm:pt>
    <dgm:pt modelId="{CD2D4602-87AF-4547-9A4B-7E7020332930}" type="sibTrans" cxnId="{5F7345E9-ED3E-48C7-9D3E-20E79CB12ED3}">
      <dgm:prSet/>
      <dgm:spPr/>
      <dgm:t>
        <a:bodyPr/>
        <a:lstStyle/>
        <a:p>
          <a:endParaRPr lang="en-US"/>
        </a:p>
      </dgm:t>
    </dgm:pt>
    <dgm:pt modelId="{BEC92C7E-45F3-4D07-873C-4A647FEC7C9C}">
      <dgm:prSet phldr="0"/>
      <dgm:spPr/>
      <dgm:t>
        <a:bodyPr/>
        <a:lstStyle/>
        <a:p>
          <a:pPr algn="ctr" rtl="0"/>
          <a:r>
            <a:rPr lang="en-US"/>
            <a:t>Student and Faculty Collaboration</a:t>
          </a:r>
        </a:p>
      </dgm:t>
    </dgm:pt>
    <dgm:pt modelId="{F00A113D-8CB3-49C6-8D40-4BDCD12A2E87}" type="parTrans" cxnId="{99975F9F-2151-4AB2-8D23-C19D078B3C51}">
      <dgm:prSet/>
      <dgm:spPr/>
      <dgm:t>
        <a:bodyPr/>
        <a:lstStyle/>
        <a:p>
          <a:endParaRPr lang="en-US"/>
        </a:p>
      </dgm:t>
    </dgm:pt>
    <dgm:pt modelId="{5B5BA23C-373A-4197-83BA-E11B9B93DBA8}" type="sibTrans" cxnId="{99975F9F-2151-4AB2-8D23-C19D078B3C51}">
      <dgm:prSet/>
      <dgm:spPr/>
      <dgm:t>
        <a:bodyPr/>
        <a:lstStyle/>
        <a:p>
          <a:endParaRPr lang="en-US"/>
        </a:p>
      </dgm:t>
    </dgm:pt>
    <dgm:pt modelId="{A30E74AA-BACF-4B95-A69A-17DDD334C7B9}">
      <dgm:prSet phldr="0"/>
      <dgm:spPr/>
      <dgm:t>
        <a:bodyPr/>
        <a:lstStyle/>
        <a:p>
          <a:pPr algn="ctr" rtl="0"/>
          <a:r>
            <a:rPr lang="en-US"/>
            <a:t>Research Area and Staff Discovery</a:t>
          </a:r>
        </a:p>
      </dgm:t>
    </dgm:pt>
    <dgm:pt modelId="{A0DB7FC6-DED0-4D4E-85C3-8A808B79860F}" type="parTrans" cxnId="{F6CE622D-D5FB-4541-9DDA-6CCD20499B9A}">
      <dgm:prSet/>
      <dgm:spPr/>
      <dgm:t>
        <a:bodyPr/>
        <a:lstStyle/>
        <a:p>
          <a:endParaRPr lang="en-US"/>
        </a:p>
      </dgm:t>
    </dgm:pt>
    <dgm:pt modelId="{C6993B0B-3942-4828-9DEA-115B7A3AA453}" type="sibTrans" cxnId="{F6CE622D-D5FB-4541-9DDA-6CCD20499B9A}">
      <dgm:prSet/>
      <dgm:spPr/>
      <dgm:t>
        <a:bodyPr/>
        <a:lstStyle/>
        <a:p>
          <a:endParaRPr lang="en-US"/>
        </a:p>
      </dgm:t>
    </dgm:pt>
    <dgm:pt modelId="{273672E0-F66B-AB47-A835-99154B923403}">
      <dgm:prSet phldr="0"/>
      <dgm:spPr/>
      <dgm:t>
        <a:bodyPr/>
        <a:lstStyle/>
        <a:p>
          <a:pPr algn="ctr" rtl="0"/>
          <a:r>
            <a:rPr lang="en-US">
              <a:latin typeface="Roboto"/>
            </a:rPr>
            <a:t>Graduate School Portal</a:t>
          </a:r>
          <a:endParaRPr lang="en-US"/>
        </a:p>
      </dgm:t>
    </dgm:pt>
    <dgm:pt modelId="{DC9803FF-E304-1240-83F9-D58BF5DF54BC}" type="parTrans" cxnId="{7B6501E8-EF32-5541-844D-0DFB92BD86DE}">
      <dgm:prSet/>
      <dgm:spPr/>
      <dgm:t>
        <a:bodyPr/>
        <a:lstStyle/>
        <a:p>
          <a:endParaRPr lang="en-US"/>
        </a:p>
      </dgm:t>
    </dgm:pt>
    <dgm:pt modelId="{BF07798C-C6C5-0640-B2D0-BE70C5E9C1F0}" type="sibTrans" cxnId="{7B6501E8-EF32-5541-844D-0DFB92BD86DE}">
      <dgm:prSet/>
      <dgm:spPr/>
      <dgm:t>
        <a:bodyPr/>
        <a:lstStyle/>
        <a:p>
          <a:endParaRPr lang="en-US"/>
        </a:p>
      </dgm:t>
    </dgm:pt>
    <dgm:pt modelId="{236C42B3-6089-BD42-8F30-F24542320A59}" type="pres">
      <dgm:prSet presAssocID="{B70F77FD-2226-46A0-ABBF-E344B32614FF}" presName="hierChild1" presStyleCnt="0">
        <dgm:presLayoutVars>
          <dgm:orgChart val="1"/>
          <dgm:chPref val="1"/>
          <dgm:dir/>
          <dgm:animOne val="branch"/>
          <dgm:animLvl val="lvl"/>
          <dgm:resizeHandles/>
        </dgm:presLayoutVars>
      </dgm:prSet>
      <dgm:spPr/>
    </dgm:pt>
    <dgm:pt modelId="{7E06A81E-C65A-F04B-9365-970C78D593C8}" type="pres">
      <dgm:prSet presAssocID="{273672E0-F66B-AB47-A835-99154B923403}" presName="hierRoot1" presStyleCnt="0">
        <dgm:presLayoutVars>
          <dgm:hierBranch val="init"/>
        </dgm:presLayoutVars>
      </dgm:prSet>
      <dgm:spPr/>
    </dgm:pt>
    <dgm:pt modelId="{41151F12-5B3F-2944-8DD3-D029D74925E0}" type="pres">
      <dgm:prSet presAssocID="{273672E0-F66B-AB47-A835-99154B923403}" presName="rootComposite1" presStyleCnt="0"/>
      <dgm:spPr/>
    </dgm:pt>
    <dgm:pt modelId="{926B8072-7F84-E945-A8C3-6910628BC69D}" type="pres">
      <dgm:prSet presAssocID="{273672E0-F66B-AB47-A835-99154B923403}" presName="rootText1" presStyleLbl="node0" presStyleIdx="0" presStyleCnt="1" custScaleX="262637" custScaleY="112834">
        <dgm:presLayoutVars>
          <dgm:chPref val="3"/>
        </dgm:presLayoutVars>
      </dgm:prSet>
      <dgm:spPr/>
    </dgm:pt>
    <dgm:pt modelId="{071963DC-3275-3443-B96C-2577E17C4CB0}" type="pres">
      <dgm:prSet presAssocID="{273672E0-F66B-AB47-A835-99154B923403}" presName="rootConnector1" presStyleLbl="node1" presStyleIdx="0" presStyleCnt="0"/>
      <dgm:spPr/>
    </dgm:pt>
    <dgm:pt modelId="{62E48A4D-6DE2-2244-8E2A-50D2BA8CE82B}" type="pres">
      <dgm:prSet presAssocID="{273672E0-F66B-AB47-A835-99154B923403}" presName="hierChild2" presStyleCnt="0"/>
      <dgm:spPr/>
    </dgm:pt>
    <dgm:pt modelId="{D8660DDB-4A94-AE48-8CBA-96944B720331}" type="pres">
      <dgm:prSet presAssocID="{9A1527AF-4C2C-4666-BFC9-0E0477FD592E}" presName="Name37" presStyleLbl="parChTrans1D2" presStyleIdx="0" presStyleCnt="3"/>
      <dgm:spPr/>
    </dgm:pt>
    <dgm:pt modelId="{0489D97D-6198-6B49-89A7-C8088D7B5043}" type="pres">
      <dgm:prSet presAssocID="{F5A5E7C0-11FF-45B4-B817-D57A72D881DE}" presName="hierRoot2" presStyleCnt="0">
        <dgm:presLayoutVars>
          <dgm:hierBranch val="init"/>
        </dgm:presLayoutVars>
      </dgm:prSet>
      <dgm:spPr/>
    </dgm:pt>
    <dgm:pt modelId="{8365B8DD-924E-4A46-9359-14C58BF6675C}" type="pres">
      <dgm:prSet presAssocID="{F5A5E7C0-11FF-45B4-B817-D57A72D881DE}" presName="rootComposite" presStyleCnt="0"/>
      <dgm:spPr/>
    </dgm:pt>
    <dgm:pt modelId="{8A930C05-66F3-F74C-9CF6-6EEB085D21B6}" type="pres">
      <dgm:prSet presAssocID="{F5A5E7C0-11FF-45B4-B817-D57A72D881DE}" presName="rootText" presStyleLbl="node2" presStyleIdx="0" presStyleCnt="3" custScaleX="143112" custScaleY="171734">
        <dgm:presLayoutVars>
          <dgm:chPref val="3"/>
        </dgm:presLayoutVars>
      </dgm:prSet>
      <dgm:spPr/>
    </dgm:pt>
    <dgm:pt modelId="{8D824A1B-33FE-174E-B34F-E1E21E10573F}" type="pres">
      <dgm:prSet presAssocID="{F5A5E7C0-11FF-45B4-B817-D57A72D881DE}" presName="rootConnector" presStyleLbl="node2" presStyleIdx="0" presStyleCnt="3"/>
      <dgm:spPr/>
    </dgm:pt>
    <dgm:pt modelId="{8FBFFB66-69AD-674B-83C5-9E5AAC79B84D}" type="pres">
      <dgm:prSet presAssocID="{F5A5E7C0-11FF-45B4-B817-D57A72D881DE}" presName="hierChild4" presStyleCnt="0"/>
      <dgm:spPr/>
    </dgm:pt>
    <dgm:pt modelId="{5E27BCFE-C2BC-7A47-9B01-BD173D6623C8}" type="pres">
      <dgm:prSet presAssocID="{F5A5E7C0-11FF-45B4-B817-D57A72D881DE}" presName="hierChild5" presStyleCnt="0"/>
      <dgm:spPr/>
    </dgm:pt>
    <dgm:pt modelId="{587EE0A6-7A1B-1D40-8F4B-E6B7AE9CE834}" type="pres">
      <dgm:prSet presAssocID="{F00A113D-8CB3-49C6-8D40-4BDCD12A2E87}" presName="Name37" presStyleLbl="parChTrans1D2" presStyleIdx="1" presStyleCnt="3"/>
      <dgm:spPr/>
    </dgm:pt>
    <dgm:pt modelId="{8003EE0C-3D62-FF47-AF1B-62FA8F903FA2}" type="pres">
      <dgm:prSet presAssocID="{BEC92C7E-45F3-4D07-873C-4A647FEC7C9C}" presName="hierRoot2" presStyleCnt="0">
        <dgm:presLayoutVars>
          <dgm:hierBranch val="init"/>
        </dgm:presLayoutVars>
      </dgm:prSet>
      <dgm:spPr/>
    </dgm:pt>
    <dgm:pt modelId="{7F485136-09FC-9545-8F8F-31C7558CDCE8}" type="pres">
      <dgm:prSet presAssocID="{BEC92C7E-45F3-4D07-873C-4A647FEC7C9C}" presName="rootComposite" presStyleCnt="0"/>
      <dgm:spPr/>
    </dgm:pt>
    <dgm:pt modelId="{46D88EDF-AD21-5346-844D-F71F1C2D8560}" type="pres">
      <dgm:prSet presAssocID="{BEC92C7E-45F3-4D07-873C-4A647FEC7C9C}" presName="rootText" presStyleLbl="node2" presStyleIdx="1" presStyleCnt="3" custScaleX="143249" custScaleY="171266">
        <dgm:presLayoutVars>
          <dgm:chPref val="3"/>
        </dgm:presLayoutVars>
      </dgm:prSet>
      <dgm:spPr/>
    </dgm:pt>
    <dgm:pt modelId="{B3E1655A-95B4-AF4A-BFDF-3260603DD42B}" type="pres">
      <dgm:prSet presAssocID="{BEC92C7E-45F3-4D07-873C-4A647FEC7C9C}" presName="rootConnector" presStyleLbl="node2" presStyleIdx="1" presStyleCnt="3"/>
      <dgm:spPr/>
    </dgm:pt>
    <dgm:pt modelId="{D7609878-58AF-CC49-90DE-DD3510EF0301}" type="pres">
      <dgm:prSet presAssocID="{BEC92C7E-45F3-4D07-873C-4A647FEC7C9C}" presName="hierChild4" presStyleCnt="0"/>
      <dgm:spPr/>
    </dgm:pt>
    <dgm:pt modelId="{A07B686A-20D1-434C-961C-F6F6418D3918}" type="pres">
      <dgm:prSet presAssocID="{BEC92C7E-45F3-4D07-873C-4A647FEC7C9C}" presName="hierChild5" presStyleCnt="0"/>
      <dgm:spPr/>
    </dgm:pt>
    <dgm:pt modelId="{60887DC3-C63E-C440-91F4-48E25B1D69BB}" type="pres">
      <dgm:prSet presAssocID="{A0DB7FC6-DED0-4D4E-85C3-8A808B79860F}" presName="Name37" presStyleLbl="parChTrans1D2" presStyleIdx="2" presStyleCnt="3"/>
      <dgm:spPr/>
    </dgm:pt>
    <dgm:pt modelId="{3F6CCCC3-A727-0944-A8C5-B25C81FCE209}" type="pres">
      <dgm:prSet presAssocID="{A30E74AA-BACF-4B95-A69A-17DDD334C7B9}" presName="hierRoot2" presStyleCnt="0">
        <dgm:presLayoutVars>
          <dgm:hierBranch val="init"/>
        </dgm:presLayoutVars>
      </dgm:prSet>
      <dgm:spPr/>
    </dgm:pt>
    <dgm:pt modelId="{F66BBD01-BC05-8F41-B152-7C5034345083}" type="pres">
      <dgm:prSet presAssocID="{A30E74AA-BACF-4B95-A69A-17DDD334C7B9}" presName="rootComposite" presStyleCnt="0"/>
      <dgm:spPr/>
    </dgm:pt>
    <dgm:pt modelId="{BD3DCDBA-6BA3-A94B-906C-B028159E17B6}" type="pres">
      <dgm:prSet presAssocID="{A30E74AA-BACF-4B95-A69A-17DDD334C7B9}" presName="rootText" presStyleLbl="node2" presStyleIdx="2" presStyleCnt="3" custScaleX="143331" custScaleY="171163">
        <dgm:presLayoutVars>
          <dgm:chPref val="3"/>
        </dgm:presLayoutVars>
      </dgm:prSet>
      <dgm:spPr/>
    </dgm:pt>
    <dgm:pt modelId="{18CB0CDE-CFA8-1C4C-9DBF-3F18F294858A}" type="pres">
      <dgm:prSet presAssocID="{A30E74AA-BACF-4B95-A69A-17DDD334C7B9}" presName="rootConnector" presStyleLbl="node2" presStyleIdx="2" presStyleCnt="3"/>
      <dgm:spPr/>
    </dgm:pt>
    <dgm:pt modelId="{5F490AF7-682B-FF49-896F-9F3987BC4A88}" type="pres">
      <dgm:prSet presAssocID="{A30E74AA-BACF-4B95-A69A-17DDD334C7B9}" presName="hierChild4" presStyleCnt="0"/>
      <dgm:spPr/>
    </dgm:pt>
    <dgm:pt modelId="{47998E5B-0970-D347-A38A-39A6B1AFF57B}" type="pres">
      <dgm:prSet presAssocID="{A30E74AA-BACF-4B95-A69A-17DDD334C7B9}" presName="hierChild5" presStyleCnt="0"/>
      <dgm:spPr/>
    </dgm:pt>
    <dgm:pt modelId="{25AE9388-500D-384F-916F-C5675B962EF0}" type="pres">
      <dgm:prSet presAssocID="{273672E0-F66B-AB47-A835-99154B923403}" presName="hierChild3" presStyleCnt="0"/>
      <dgm:spPr/>
    </dgm:pt>
  </dgm:ptLst>
  <dgm:cxnLst>
    <dgm:cxn modelId="{169D1719-73AA-9E45-820F-82E799AE794C}" type="presOf" srcId="{F5A5E7C0-11FF-45B4-B817-D57A72D881DE}" destId="{8A930C05-66F3-F74C-9CF6-6EEB085D21B6}" srcOrd="0" destOrd="0" presId="urn:microsoft.com/office/officeart/2005/8/layout/orgChart1"/>
    <dgm:cxn modelId="{F6CE622D-D5FB-4541-9DDA-6CCD20499B9A}" srcId="{273672E0-F66B-AB47-A835-99154B923403}" destId="{A30E74AA-BACF-4B95-A69A-17DDD334C7B9}" srcOrd="2" destOrd="0" parTransId="{A0DB7FC6-DED0-4D4E-85C3-8A808B79860F}" sibTransId="{C6993B0B-3942-4828-9DEA-115B7A3AA453}"/>
    <dgm:cxn modelId="{F3155E38-2041-FD46-8428-C4A545193331}" type="presOf" srcId="{A0DB7FC6-DED0-4D4E-85C3-8A808B79860F}" destId="{60887DC3-C63E-C440-91F4-48E25B1D69BB}" srcOrd="0" destOrd="0" presId="urn:microsoft.com/office/officeart/2005/8/layout/orgChart1"/>
    <dgm:cxn modelId="{6C49BD4D-D7C0-E448-B2C1-9ADCC2F66619}" type="presOf" srcId="{F00A113D-8CB3-49C6-8D40-4BDCD12A2E87}" destId="{587EE0A6-7A1B-1D40-8F4B-E6B7AE9CE834}" srcOrd="0" destOrd="0" presId="urn:microsoft.com/office/officeart/2005/8/layout/orgChart1"/>
    <dgm:cxn modelId="{E0A5105A-6778-C940-BEEF-9C2A4EF609D6}" type="presOf" srcId="{273672E0-F66B-AB47-A835-99154B923403}" destId="{071963DC-3275-3443-B96C-2577E17C4CB0}" srcOrd="1" destOrd="0" presId="urn:microsoft.com/office/officeart/2005/8/layout/orgChart1"/>
    <dgm:cxn modelId="{7658BD78-68D1-5649-81BC-083214372C5A}" type="presOf" srcId="{F5A5E7C0-11FF-45B4-B817-D57A72D881DE}" destId="{8D824A1B-33FE-174E-B34F-E1E21E10573F}" srcOrd="1" destOrd="0" presId="urn:microsoft.com/office/officeart/2005/8/layout/orgChart1"/>
    <dgm:cxn modelId="{DB2DF178-2518-8D44-ABE6-6C746EE459EC}" type="presOf" srcId="{A30E74AA-BACF-4B95-A69A-17DDD334C7B9}" destId="{18CB0CDE-CFA8-1C4C-9DBF-3F18F294858A}" srcOrd="1" destOrd="0" presId="urn:microsoft.com/office/officeart/2005/8/layout/orgChart1"/>
    <dgm:cxn modelId="{02893285-9466-C442-BDD0-71DCE56711C0}" type="presOf" srcId="{273672E0-F66B-AB47-A835-99154B923403}" destId="{926B8072-7F84-E945-A8C3-6910628BC69D}" srcOrd="0" destOrd="0" presId="urn:microsoft.com/office/officeart/2005/8/layout/orgChart1"/>
    <dgm:cxn modelId="{99975F9F-2151-4AB2-8D23-C19D078B3C51}" srcId="{273672E0-F66B-AB47-A835-99154B923403}" destId="{BEC92C7E-45F3-4D07-873C-4A647FEC7C9C}" srcOrd="1" destOrd="0" parTransId="{F00A113D-8CB3-49C6-8D40-4BDCD12A2E87}" sibTransId="{5B5BA23C-373A-4197-83BA-E11B9B93DBA8}"/>
    <dgm:cxn modelId="{8282829F-232F-8A40-9D29-9875A29443DC}" type="presOf" srcId="{B70F77FD-2226-46A0-ABBF-E344B32614FF}" destId="{236C42B3-6089-BD42-8F30-F24542320A59}" srcOrd="0" destOrd="0" presId="urn:microsoft.com/office/officeart/2005/8/layout/orgChart1"/>
    <dgm:cxn modelId="{680C6DB4-D380-EA42-BE7B-67E9648F57D1}" type="presOf" srcId="{9A1527AF-4C2C-4666-BFC9-0E0477FD592E}" destId="{D8660DDB-4A94-AE48-8CBA-96944B720331}" srcOrd="0" destOrd="0" presId="urn:microsoft.com/office/officeart/2005/8/layout/orgChart1"/>
    <dgm:cxn modelId="{AC3F0CC1-C36B-B942-B797-D4C9DA45A919}" type="presOf" srcId="{BEC92C7E-45F3-4D07-873C-4A647FEC7C9C}" destId="{46D88EDF-AD21-5346-844D-F71F1C2D8560}" srcOrd="0" destOrd="0" presId="urn:microsoft.com/office/officeart/2005/8/layout/orgChart1"/>
    <dgm:cxn modelId="{9A6A82E5-39A2-774F-B53B-CBF3F957FA66}" type="presOf" srcId="{A30E74AA-BACF-4B95-A69A-17DDD334C7B9}" destId="{BD3DCDBA-6BA3-A94B-906C-B028159E17B6}" srcOrd="0" destOrd="0" presId="urn:microsoft.com/office/officeart/2005/8/layout/orgChart1"/>
    <dgm:cxn modelId="{7B6501E8-EF32-5541-844D-0DFB92BD86DE}" srcId="{B70F77FD-2226-46A0-ABBF-E344B32614FF}" destId="{273672E0-F66B-AB47-A835-99154B923403}" srcOrd="0" destOrd="0" parTransId="{DC9803FF-E304-1240-83F9-D58BF5DF54BC}" sibTransId="{BF07798C-C6C5-0640-B2D0-BE70C5E9C1F0}"/>
    <dgm:cxn modelId="{5F7345E9-ED3E-48C7-9D3E-20E79CB12ED3}" srcId="{273672E0-F66B-AB47-A835-99154B923403}" destId="{F5A5E7C0-11FF-45B4-B817-D57A72D881DE}" srcOrd="0" destOrd="0" parTransId="{9A1527AF-4C2C-4666-BFC9-0E0477FD592E}" sibTransId="{CD2D4602-87AF-4547-9A4B-7E7020332930}"/>
    <dgm:cxn modelId="{8B9D0BF7-C3A5-F040-A228-7D0B04F515BD}" type="presOf" srcId="{BEC92C7E-45F3-4D07-873C-4A647FEC7C9C}" destId="{B3E1655A-95B4-AF4A-BFDF-3260603DD42B}" srcOrd="1" destOrd="0" presId="urn:microsoft.com/office/officeart/2005/8/layout/orgChart1"/>
    <dgm:cxn modelId="{C123781E-057D-CF47-99C4-1D2A11208C8A}" type="presParOf" srcId="{236C42B3-6089-BD42-8F30-F24542320A59}" destId="{7E06A81E-C65A-F04B-9365-970C78D593C8}" srcOrd="0" destOrd="0" presId="urn:microsoft.com/office/officeart/2005/8/layout/orgChart1"/>
    <dgm:cxn modelId="{E65095A2-7D0F-A644-AC9C-5449C7C4D8AB}" type="presParOf" srcId="{7E06A81E-C65A-F04B-9365-970C78D593C8}" destId="{41151F12-5B3F-2944-8DD3-D029D74925E0}" srcOrd="0" destOrd="0" presId="urn:microsoft.com/office/officeart/2005/8/layout/orgChart1"/>
    <dgm:cxn modelId="{FAA27E30-54A1-2F45-8229-742E63F111C3}" type="presParOf" srcId="{41151F12-5B3F-2944-8DD3-D029D74925E0}" destId="{926B8072-7F84-E945-A8C3-6910628BC69D}" srcOrd="0" destOrd="0" presId="urn:microsoft.com/office/officeart/2005/8/layout/orgChart1"/>
    <dgm:cxn modelId="{E3534723-B0DC-2241-A660-7BC6C29809EF}" type="presParOf" srcId="{41151F12-5B3F-2944-8DD3-D029D74925E0}" destId="{071963DC-3275-3443-B96C-2577E17C4CB0}" srcOrd="1" destOrd="0" presId="urn:microsoft.com/office/officeart/2005/8/layout/orgChart1"/>
    <dgm:cxn modelId="{0960E748-09E2-EC4C-B2A5-1288C46567E1}" type="presParOf" srcId="{7E06A81E-C65A-F04B-9365-970C78D593C8}" destId="{62E48A4D-6DE2-2244-8E2A-50D2BA8CE82B}" srcOrd="1" destOrd="0" presId="urn:microsoft.com/office/officeart/2005/8/layout/orgChart1"/>
    <dgm:cxn modelId="{139C1902-4286-B642-99C6-F103DA2565D6}" type="presParOf" srcId="{62E48A4D-6DE2-2244-8E2A-50D2BA8CE82B}" destId="{D8660DDB-4A94-AE48-8CBA-96944B720331}" srcOrd="0" destOrd="0" presId="urn:microsoft.com/office/officeart/2005/8/layout/orgChart1"/>
    <dgm:cxn modelId="{540E5C1A-6812-4346-A148-3F75E4C6E2B2}" type="presParOf" srcId="{62E48A4D-6DE2-2244-8E2A-50D2BA8CE82B}" destId="{0489D97D-6198-6B49-89A7-C8088D7B5043}" srcOrd="1" destOrd="0" presId="urn:microsoft.com/office/officeart/2005/8/layout/orgChart1"/>
    <dgm:cxn modelId="{BA61075F-5460-B74D-B73B-A8EB7B70BDFE}" type="presParOf" srcId="{0489D97D-6198-6B49-89A7-C8088D7B5043}" destId="{8365B8DD-924E-4A46-9359-14C58BF6675C}" srcOrd="0" destOrd="0" presId="urn:microsoft.com/office/officeart/2005/8/layout/orgChart1"/>
    <dgm:cxn modelId="{EB4EEA03-D7C0-4246-B9BE-8BCBBABE6669}" type="presParOf" srcId="{8365B8DD-924E-4A46-9359-14C58BF6675C}" destId="{8A930C05-66F3-F74C-9CF6-6EEB085D21B6}" srcOrd="0" destOrd="0" presId="urn:microsoft.com/office/officeart/2005/8/layout/orgChart1"/>
    <dgm:cxn modelId="{ED5D9597-0BD5-DE4D-932C-92529ED08C8E}" type="presParOf" srcId="{8365B8DD-924E-4A46-9359-14C58BF6675C}" destId="{8D824A1B-33FE-174E-B34F-E1E21E10573F}" srcOrd="1" destOrd="0" presId="urn:microsoft.com/office/officeart/2005/8/layout/orgChart1"/>
    <dgm:cxn modelId="{3AA69062-CC92-B44F-BC8B-30C0C2FA2D8E}" type="presParOf" srcId="{0489D97D-6198-6B49-89A7-C8088D7B5043}" destId="{8FBFFB66-69AD-674B-83C5-9E5AAC79B84D}" srcOrd="1" destOrd="0" presId="urn:microsoft.com/office/officeart/2005/8/layout/orgChart1"/>
    <dgm:cxn modelId="{92733536-62FE-F748-8B72-81B224E6D1AA}" type="presParOf" srcId="{0489D97D-6198-6B49-89A7-C8088D7B5043}" destId="{5E27BCFE-C2BC-7A47-9B01-BD173D6623C8}" srcOrd="2" destOrd="0" presId="urn:microsoft.com/office/officeart/2005/8/layout/orgChart1"/>
    <dgm:cxn modelId="{BAFF9DA8-A1BA-CF4C-8BB9-89503B93064B}" type="presParOf" srcId="{62E48A4D-6DE2-2244-8E2A-50D2BA8CE82B}" destId="{587EE0A6-7A1B-1D40-8F4B-E6B7AE9CE834}" srcOrd="2" destOrd="0" presId="urn:microsoft.com/office/officeart/2005/8/layout/orgChart1"/>
    <dgm:cxn modelId="{95492C63-B83E-9E44-8DCA-969894EA24E3}" type="presParOf" srcId="{62E48A4D-6DE2-2244-8E2A-50D2BA8CE82B}" destId="{8003EE0C-3D62-FF47-AF1B-62FA8F903FA2}" srcOrd="3" destOrd="0" presId="urn:microsoft.com/office/officeart/2005/8/layout/orgChart1"/>
    <dgm:cxn modelId="{45758159-1317-534F-82C9-202A07FB5EFF}" type="presParOf" srcId="{8003EE0C-3D62-FF47-AF1B-62FA8F903FA2}" destId="{7F485136-09FC-9545-8F8F-31C7558CDCE8}" srcOrd="0" destOrd="0" presId="urn:microsoft.com/office/officeart/2005/8/layout/orgChart1"/>
    <dgm:cxn modelId="{50318FC2-A126-E143-B797-374F72555E09}" type="presParOf" srcId="{7F485136-09FC-9545-8F8F-31C7558CDCE8}" destId="{46D88EDF-AD21-5346-844D-F71F1C2D8560}" srcOrd="0" destOrd="0" presId="urn:microsoft.com/office/officeart/2005/8/layout/orgChart1"/>
    <dgm:cxn modelId="{3A57FDE9-8066-774D-B6EB-90F2BCE0C5AF}" type="presParOf" srcId="{7F485136-09FC-9545-8F8F-31C7558CDCE8}" destId="{B3E1655A-95B4-AF4A-BFDF-3260603DD42B}" srcOrd="1" destOrd="0" presId="urn:microsoft.com/office/officeart/2005/8/layout/orgChart1"/>
    <dgm:cxn modelId="{169D360A-0E8B-3E46-88D0-C8DED9A42033}" type="presParOf" srcId="{8003EE0C-3D62-FF47-AF1B-62FA8F903FA2}" destId="{D7609878-58AF-CC49-90DE-DD3510EF0301}" srcOrd="1" destOrd="0" presId="urn:microsoft.com/office/officeart/2005/8/layout/orgChart1"/>
    <dgm:cxn modelId="{95AF9DC1-5A65-3B41-B4AB-DE4F9F17118D}" type="presParOf" srcId="{8003EE0C-3D62-FF47-AF1B-62FA8F903FA2}" destId="{A07B686A-20D1-434C-961C-F6F6418D3918}" srcOrd="2" destOrd="0" presId="urn:microsoft.com/office/officeart/2005/8/layout/orgChart1"/>
    <dgm:cxn modelId="{BF9F0356-A031-C747-B934-E7206BAD8F3B}" type="presParOf" srcId="{62E48A4D-6DE2-2244-8E2A-50D2BA8CE82B}" destId="{60887DC3-C63E-C440-91F4-48E25B1D69BB}" srcOrd="4" destOrd="0" presId="urn:microsoft.com/office/officeart/2005/8/layout/orgChart1"/>
    <dgm:cxn modelId="{6EBA243E-5BFE-1543-A00B-7B49DB6E10C3}" type="presParOf" srcId="{62E48A4D-6DE2-2244-8E2A-50D2BA8CE82B}" destId="{3F6CCCC3-A727-0944-A8C5-B25C81FCE209}" srcOrd="5" destOrd="0" presId="urn:microsoft.com/office/officeart/2005/8/layout/orgChart1"/>
    <dgm:cxn modelId="{D34C328A-F9B9-DD4B-B965-A48769D876BC}" type="presParOf" srcId="{3F6CCCC3-A727-0944-A8C5-B25C81FCE209}" destId="{F66BBD01-BC05-8F41-B152-7C5034345083}" srcOrd="0" destOrd="0" presId="urn:microsoft.com/office/officeart/2005/8/layout/orgChart1"/>
    <dgm:cxn modelId="{3C6FE78E-EA92-7E4A-9C51-71201E473C6E}" type="presParOf" srcId="{F66BBD01-BC05-8F41-B152-7C5034345083}" destId="{BD3DCDBA-6BA3-A94B-906C-B028159E17B6}" srcOrd="0" destOrd="0" presId="urn:microsoft.com/office/officeart/2005/8/layout/orgChart1"/>
    <dgm:cxn modelId="{EF7662FE-94AF-1242-8E29-3BB07B9E1CE6}" type="presParOf" srcId="{F66BBD01-BC05-8F41-B152-7C5034345083}" destId="{18CB0CDE-CFA8-1C4C-9DBF-3F18F294858A}" srcOrd="1" destOrd="0" presId="urn:microsoft.com/office/officeart/2005/8/layout/orgChart1"/>
    <dgm:cxn modelId="{B899CA55-E2BA-894B-BC5A-A7C35AF53A07}" type="presParOf" srcId="{3F6CCCC3-A727-0944-A8C5-B25C81FCE209}" destId="{5F490AF7-682B-FF49-896F-9F3987BC4A88}" srcOrd="1" destOrd="0" presId="urn:microsoft.com/office/officeart/2005/8/layout/orgChart1"/>
    <dgm:cxn modelId="{D3CCAD48-4969-2646-94AC-FB375378AC2C}" type="presParOf" srcId="{3F6CCCC3-A727-0944-A8C5-B25C81FCE209}" destId="{47998E5B-0970-D347-A38A-39A6B1AFF57B}" srcOrd="2" destOrd="0" presId="urn:microsoft.com/office/officeart/2005/8/layout/orgChart1"/>
    <dgm:cxn modelId="{9CA7C7A6-7C5E-C74B-B1BC-B020A6C2110A}" type="presParOf" srcId="{7E06A81E-C65A-F04B-9365-970C78D593C8}" destId="{25AE9388-500D-384F-916F-C5675B962EF0}" srcOrd="2" destOrd="0" presId="urn:microsoft.com/office/officeart/2005/8/layout/orgChart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0887DC3-C63E-C440-91F4-48E25B1D69BB}">
      <dsp:nvSpPr>
        <dsp:cNvPr id="0" name=""/>
        <dsp:cNvSpPr/>
      </dsp:nvSpPr>
      <dsp:spPr>
        <a:xfrm>
          <a:off x="3199390" y="2163159"/>
          <a:ext cx="2224991" cy="284594"/>
        </a:xfrm>
        <a:custGeom>
          <a:avLst/>
          <a:gdLst/>
          <a:ahLst/>
          <a:cxnLst/>
          <a:rect l="0" t="0" r="0" b="0"/>
          <a:pathLst>
            <a:path>
              <a:moveTo>
                <a:pt x="0" y="0"/>
              </a:moveTo>
              <a:lnTo>
                <a:pt x="0" y="142297"/>
              </a:lnTo>
              <a:lnTo>
                <a:pt x="2224991" y="142297"/>
              </a:lnTo>
              <a:lnTo>
                <a:pt x="2224991" y="284594"/>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87EE0A6-7A1B-1D40-8F4B-E6B7AE9CE834}">
      <dsp:nvSpPr>
        <dsp:cNvPr id="0" name=""/>
        <dsp:cNvSpPr/>
      </dsp:nvSpPr>
      <dsp:spPr>
        <a:xfrm>
          <a:off x="3152186" y="2163159"/>
          <a:ext cx="91440" cy="284594"/>
        </a:xfrm>
        <a:custGeom>
          <a:avLst/>
          <a:gdLst/>
          <a:ahLst/>
          <a:cxnLst/>
          <a:rect l="0" t="0" r="0" b="0"/>
          <a:pathLst>
            <a:path>
              <a:moveTo>
                <a:pt x="47203" y="0"/>
              </a:moveTo>
              <a:lnTo>
                <a:pt x="47203" y="142297"/>
              </a:lnTo>
              <a:lnTo>
                <a:pt x="45720" y="142297"/>
              </a:lnTo>
              <a:lnTo>
                <a:pt x="45720" y="284594"/>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8660DDB-4A94-AE48-8CBA-96944B720331}">
      <dsp:nvSpPr>
        <dsp:cNvPr id="0" name=""/>
        <dsp:cNvSpPr/>
      </dsp:nvSpPr>
      <dsp:spPr>
        <a:xfrm>
          <a:off x="972915" y="2163159"/>
          <a:ext cx="2226475" cy="284594"/>
        </a:xfrm>
        <a:custGeom>
          <a:avLst/>
          <a:gdLst/>
          <a:ahLst/>
          <a:cxnLst/>
          <a:rect l="0" t="0" r="0" b="0"/>
          <a:pathLst>
            <a:path>
              <a:moveTo>
                <a:pt x="2226475" y="0"/>
              </a:moveTo>
              <a:lnTo>
                <a:pt x="2226475" y="142297"/>
              </a:lnTo>
              <a:lnTo>
                <a:pt x="0" y="142297"/>
              </a:lnTo>
              <a:lnTo>
                <a:pt x="0" y="284594"/>
              </a:lnTo>
            </a:path>
          </a:pathLst>
        </a:custGeom>
        <a:noFill/>
        <a:ln w="12700" cap="flat" cmpd="sng" algn="ctr">
          <a:solidFill>
            <a:schemeClr val="accent1">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26B8072-7F84-E945-A8C3-6910628BC69D}">
      <dsp:nvSpPr>
        <dsp:cNvPr id="0" name=""/>
        <dsp:cNvSpPr/>
      </dsp:nvSpPr>
      <dsp:spPr>
        <a:xfrm>
          <a:off x="1419748" y="1398590"/>
          <a:ext cx="3559284" cy="76456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rtl="0">
            <a:lnSpc>
              <a:spcPct val="90000"/>
            </a:lnSpc>
            <a:spcBef>
              <a:spcPct val="0"/>
            </a:spcBef>
            <a:spcAft>
              <a:spcPct val="35000"/>
            </a:spcAft>
            <a:buNone/>
          </a:pPr>
          <a:r>
            <a:rPr lang="en-US" sz="2300" kern="1200">
              <a:latin typeface="Roboto"/>
            </a:rPr>
            <a:t>Graduate School Portal</a:t>
          </a:r>
          <a:endParaRPr lang="en-US" sz="2300" kern="1200"/>
        </a:p>
      </dsp:txBody>
      <dsp:txXfrm>
        <a:off x="1419748" y="1398590"/>
        <a:ext cx="3559284" cy="764569"/>
      </dsp:txXfrm>
    </dsp:sp>
    <dsp:sp modelId="{8A930C05-66F3-F74C-9CF6-6EEB085D21B6}">
      <dsp:nvSpPr>
        <dsp:cNvPr id="0" name=""/>
        <dsp:cNvSpPr/>
      </dsp:nvSpPr>
      <dsp:spPr>
        <a:xfrm>
          <a:off x="3180" y="2447753"/>
          <a:ext cx="1939468" cy="1163678"/>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rtl="0">
            <a:lnSpc>
              <a:spcPct val="90000"/>
            </a:lnSpc>
            <a:spcBef>
              <a:spcPct val="0"/>
            </a:spcBef>
            <a:spcAft>
              <a:spcPct val="35000"/>
            </a:spcAft>
            <a:buNone/>
          </a:pPr>
          <a:r>
            <a:rPr lang="en-US" sz="2300" kern="1200"/>
            <a:t>Graduate Program Application</a:t>
          </a:r>
        </a:p>
      </dsp:txBody>
      <dsp:txXfrm>
        <a:off x="3180" y="2447753"/>
        <a:ext cx="1939468" cy="1163678"/>
      </dsp:txXfrm>
    </dsp:sp>
    <dsp:sp modelId="{46D88EDF-AD21-5346-844D-F71F1C2D8560}">
      <dsp:nvSpPr>
        <dsp:cNvPr id="0" name=""/>
        <dsp:cNvSpPr/>
      </dsp:nvSpPr>
      <dsp:spPr>
        <a:xfrm>
          <a:off x="2227243" y="2447753"/>
          <a:ext cx="1941325" cy="1160507"/>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rtl="0">
            <a:lnSpc>
              <a:spcPct val="90000"/>
            </a:lnSpc>
            <a:spcBef>
              <a:spcPct val="0"/>
            </a:spcBef>
            <a:spcAft>
              <a:spcPct val="35000"/>
            </a:spcAft>
            <a:buNone/>
          </a:pPr>
          <a:r>
            <a:rPr lang="en-US" sz="2300" kern="1200"/>
            <a:t>Student and Faculty Collaboration</a:t>
          </a:r>
        </a:p>
      </dsp:txBody>
      <dsp:txXfrm>
        <a:off x="2227243" y="2447753"/>
        <a:ext cx="1941325" cy="1160507"/>
      </dsp:txXfrm>
    </dsp:sp>
    <dsp:sp modelId="{BD3DCDBA-6BA3-A94B-906C-B028159E17B6}">
      <dsp:nvSpPr>
        <dsp:cNvPr id="0" name=""/>
        <dsp:cNvSpPr/>
      </dsp:nvSpPr>
      <dsp:spPr>
        <a:xfrm>
          <a:off x="4453163" y="2447753"/>
          <a:ext cx="1942436" cy="115980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4605" tIns="14605" rIns="14605" bIns="14605" numCol="1" spcCol="1270" anchor="ctr" anchorCtr="0">
          <a:noAutofit/>
        </a:bodyPr>
        <a:lstStyle/>
        <a:p>
          <a:pPr marL="0" lvl="0" indent="0" algn="ctr" defTabSz="1022350" rtl="0">
            <a:lnSpc>
              <a:spcPct val="90000"/>
            </a:lnSpc>
            <a:spcBef>
              <a:spcPct val="0"/>
            </a:spcBef>
            <a:spcAft>
              <a:spcPct val="35000"/>
            </a:spcAft>
            <a:buNone/>
          </a:pPr>
          <a:r>
            <a:rPr lang="en-US" sz="2300" kern="1200"/>
            <a:t>Research Area and Staff Discovery</a:t>
          </a:r>
        </a:p>
      </dsp:txBody>
      <dsp:txXfrm>
        <a:off x="4453163" y="2447753"/>
        <a:ext cx="1942436" cy="1159809"/>
      </dsp:txXfrm>
    </dsp:sp>
  </dsp:spTree>
</dsp:drawing>
</file>

<file path=ppt/diagrams/layout1.xml><?xml version="1.0" encoding="utf-8"?>
<dgm:layoutDef xmlns:dgm="http://schemas.openxmlformats.org/drawingml/2006/diagram" xmlns:a="http://schemas.openxmlformats.org/drawingml/2006/main" uniqueId="urn:microsoft.com/office/officeart/2005/8/layout/orgChart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chAlign" val="r"/>
                  <dgm:param type="linDir" val="fromT"/>
                </dgm:alg>
              </dgm:if>
              <dgm:if name="Name23" func="var" arg="hierBranch" op="equ" val="r">
                <dgm:alg type="hierChild">
                  <dgm:param type="chAlign" val="l"/>
                  <dgm:param type="linDir" val="fromT"/>
                </dgm:alg>
              </dgm:if>
              <dgm:if name="Name24" func="var" arg="hierBranch" op="equ" val="hang">
                <dgm:choose name="Name25">
                  <dgm:if name="Name26" func="var" arg="dir" op="equ" val="norm">
                    <dgm:alg type="hierChild">
                      <dgm:param type="chAlign" val="l"/>
                      <dgm:param type="linDir" val="fromL"/>
                      <dgm:param type="secChAlign" val="t"/>
                      <dgm:param type="secLinDir" val="fromT"/>
                    </dgm:alg>
                  </dgm:if>
                  <dgm:else name="Name27">
                    <dgm:alg type="hierChild">
                      <dgm:param type="chAlign" val="l"/>
                      <dgm:param type="linDir" val="fromR"/>
                      <dgm:param type="secChAlign" val="t"/>
                      <dgm:param type="secLinDir" val="from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connRout" val="bend"/>
                        <dgm:param type="dim" val="1D"/>
                        <dgm:param type="endSty" val="noArr"/>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connRout" val="bend"/>
                            <dgm:param type="dim" val="1D"/>
                            <dgm:param type="endSty" val="noArr"/>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connRout" val="bend"/>
                                    <dgm:param type="dim" val="1D"/>
                                    <dgm:param type="endSty" val="noArr"/>
                                    <dgm:param type="begPts" val="bCtr"/>
                                    <dgm:param type="endPts" val="midL midR"/>
                                  </dgm:alg>
                                </dgm:if>
                                <dgm:else name="Name45">
                                  <dgm:alg type="conn">
                                    <dgm:param type="connRout" val="bend"/>
                                    <dgm:param type="dim" val="1D"/>
                                    <dgm:param type="endSty" val="noArr"/>
                                    <dgm:param type="begPts" val="bCtr"/>
                                    <dgm:param type="endPts" val="midL midR"/>
                                    <dgm:param type="srcNode" val="rootConnector"/>
                                  </dgm:alg>
                                </dgm:else>
                              </dgm:choose>
                            </dgm:if>
                            <dgm:else name="Name46">
                              <dgm:alg type="conn">
                                <dgm:param type="connRout" val="bend"/>
                                <dgm:param type="dim" val="1D"/>
                                <dgm:param type="endSty" val="noArr"/>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connRout" val="bend"/>
                                <dgm:param type="dim" val="1D"/>
                                <dgm:param type="endSty" val="noArr"/>
                                <dgm:param type="begPts" val="bCtr"/>
                                <dgm:param type="endPts" val="midL midR"/>
                              </dgm:alg>
                            </dgm:if>
                            <dgm:else name="Name55">
                              <dgm:alg type="conn">
                                <dgm:param type="connRout" val="bend"/>
                                <dgm:param type="dim" val="1D"/>
                                <dgm:param type="endSty" val="noArr"/>
                                <dgm:param type="begPts" val="bCtr"/>
                                <dgm:param type="endPts" val="midL midR"/>
                                <dgm:param type="srcNode" val="rootConnector1"/>
                              </dgm:alg>
                            </dgm:else>
                          </dgm:choose>
                        </dgm:if>
                        <dgm:else name="Name56">
                          <dgm:choose name="Name57">
                            <dgm:if name="Name58" axis="par ch" ptType="node asst" func="cnt" op="gte" val="1">
                              <dgm:alg type="conn">
                                <dgm:param type="connRout" val="bend"/>
                                <dgm:param type="dim" val="1D"/>
                                <dgm:param type="endSty" val="noArr"/>
                                <dgm:param type="begPts" val="bCtr"/>
                                <dgm:param type="endPts" val="midL midR"/>
                              </dgm:alg>
                            </dgm:if>
                            <dgm:else name="Name59">
                              <dgm:alg type="conn">
                                <dgm:param type="connRout" val="bend"/>
                                <dgm:param type="dim" val="1D"/>
                                <dgm:param type="endSty" val="noArr"/>
                                <dgm:param type="begPts" val="bCtr"/>
                                <dgm:param type="endPts" val="midL midR"/>
                                <dgm:param type="srcNode" val="rootConnecto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chAlign" val="r"/>
                        <dgm:param type="linDir" val="fromT"/>
                      </dgm:alg>
                    </dgm:if>
                    <dgm:if name="Name85" func="var" arg="hierBranch" op="equ" val="r">
                      <dgm:alg type="hierChild">
                        <dgm:param type="chAlign" val="l"/>
                        <dgm:param type="linDir" val="fromT"/>
                      </dgm:alg>
                    </dgm:if>
                    <dgm:if name="Name86" func="var" arg="hierBranch" op="equ" val="hang">
                      <dgm:choose name="Name87">
                        <dgm:if name="Name88" func="var" arg="dir" op="equ" val="norm">
                          <dgm:alg type="hierChild">
                            <dgm:param type="chAlign" val="l"/>
                            <dgm:param type="linDir" val="fromL"/>
                            <dgm:param type="secChAlign" val="t"/>
                            <dgm:param type="secLinDir" val="fromT"/>
                          </dgm:alg>
                        </dgm:if>
                        <dgm:else name="Name89">
                          <dgm:alg type="hierChild">
                            <dgm:param type="chAlign" val="l"/>
                            <dgm:param type="linDir" val="fromR"/>
                            <dgm:param type="secChAlign" val="t"/>
                            <dgm:param type="secLinDir" val="from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chAlign" val="l"/>
                            <dgm:param type="linDir" val="fromT"/>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chAlign" val="l"/>
                        <dgm:param type="linDir" val="fromL"/>
                        <dgm:param type="secChAlign" val="t"/>
                        <dgm:param type="secLinDir" val="fromT"/>
                      </dgm:alg>
                    </dgm:if>
                    <dgm:else name="Name105">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chAlign" val="l"/>
                  <dgm:param type="linDir" val="fromL"/>
                  <dgm:param type="secChAlign" val="t"/>
                  <dgm:param type="secLinDir" val="fromT"/>
                </dgm:alg>
              </dgm:if>
              <dgm:else name="Name109">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connRout" val="bend"/>
                    <dgm:param type="dim" val="1D"/>
                    <dgm:param type="endSty" val="noArr"/>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chAlign" val="r"/>
                        <dgm:param type="linDir" val="fromT"/>
                      </dgm:alg>
                    </dgm:if>
                    <dgm:if name="Name129" func="var" arg="hierBranch" op="equ" val="r">
                      <dgm:alg type="hierChild">
                        <dgm:param type="chAlign" val="l"/>
                        <dgm:param type="linDir" val="fromT"/>
                      </dgm:alg>
                    </dgm:if>
                    <dgm:if name="Name130" func="var" arg="hierBranch" op="equ" val="hang">
                      <dgm:choose name="Name131">
                        <dgm:if name="Name132" func="var" arg="dir" op="equ" val="norm">
                          <dgm:alg type="hierChild">
                            <dgm:param type="chAlign" val="l"/>
                            <dgm:param type="linDir" val="fromL"/>
                            <dgm:param type="secChAlign" val="t"/>
                            <dgm:param type="secLinDir" val="fromT"/>
                          </dgm:alg>
                        </dgm:if>
                        <dgm:else name="Name133">
                          <dgm:alg type="hierChild">
                            <dgm:param type="chAlign" val="l"/>
                            <dgm:param type="linDir" val="fromR"/>
                            <dgm:param type="secChAlign" val="t"/>
                            <dgm:param type="secLinDir" val="from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chAlign" val="l"/>
                            <dgm:param type="linDir" val="fromT"/>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chAlign" val="l"/>
                        <dgm:param type="linDir" val="fromL"/>
                        <dgm:param type="secChAlign" val="t"/>
                        <dgm:param type="secLinDir" val="fromT"/>
                      </dgm:alg>
                    </dgm:if>
                    <dgm:else name="Name146">
                      <dgm:alg type="hierChild">
                        <dgm:param type="chAlign" val="l"/>
                        <dgm:param type="linDir" val="fromR"/>
                        <dgm:param type="secChAlign" val="t"/>
                        <dgm:param type="secLinDir" val="from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EAB0393-D99A-F0DC-5CDF-C40FC96DD7E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87B52A1-10FA-0E58-5468-77CCCF299172}"/>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026C094-BCE3-42CA-8D63-F08976CD313F}" type="datetime1">
              <a:rPr lang="en-US" smtClean="0"/>
              <a:t>12/21/22</a:t>
            </a:fld>
            <a:endParaRPr lang="en-US"/>
          </a:p>
        </p:txBody>
      </p:sp>
      <p:sp>
        <p:nvSpPr>
          <p:cNvPr id="4" name="Footer Placeholder 3">
            <a:extLst>
              <a:ext uri="{FF2B5EF4-FFF2-40B4-BE49-F238E27FC236}">
                <a16:creationId xmlns:a16="http://schemas.microsoft.com/office/drawing/2014/main" id="{9E8DF878-6538-7BEC-27F8-9193ED02337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BBFA2D74-EE28-0634-4EA2-4C04E680FBB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7F019CA5-85C7-44B8-BD74-B8512465944C}" type="slidenum">
              <a:rPr lang="en-US" smtClean="0"/>
              <a:t>‹#›</a:t>
            </a:fld>
            <a:endParaRPr lang="en-US"/>
          </a:p>
        </p:txBody>
      </p:sp>
    </p:spTree>
    <p:extLst>
      <p:ext uri="{BB962C8B-B14F-4D97-AF65-F5344CB8AC3E}">
        <p14:creationId xmlns:p14="http://schemas.microsoft.com/office/powerpoint/2010/main" val="4207286714"/>
      </p:ext>
    </p:extLst>
  </p:cSld>
  <p:clrMap bg1="lt1" tx1="dk1" bg2="lt2" tx2="dk2" accent1="accent1" accent2="accent2" accent3="accent3" accent4="accent4" accent5="accent5" accent6="accent6" hlink="hlink" folHlink="folHlink"/>
  <p:hf hdr="0" ftr="0" dt="0"/>
</p:handoutMaster>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6.png>
</file>

<file path=ppt/media/image7.png>
</file>

<file path=ppt/media/image8.png>
</file>

<file path=ppt/media/image9.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CA225AF-025E-49FD-AED0-5BBECAF304D5}" type="datetime1">
              <a:rPr lang="en-US" smtClean="0"/>
              <a:t>12/21/22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B8C3CB9-E2A4-514E-8B23-A1FBBD50C01D}" type="slidenum">
              <a:rPr lang="en-US" smtClean="0"/>
              <a:t>‹#›</a:t>
            </a:fld>
            <a:endParaRPr lang="en-US"/>
          </a:p>
        </p:txBody>
      </p:sp>
    </p:spTree>
    <p:extLst>
      <p:ext uri="{BB962C8B-B14F-4D97-AF65-F5344CB8AC3E}">
        <p14:creationId xmlns:p14="http://schemas.microsoft.com/office/powerpoint/2010/main" val="1623209284"/>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769943EA-69D9-7E49-97CD-A49926F617C9}" type="slidenum">
              <a:rPr lang="en-US" smtClean="0"/>
              <a:t>1</a:t>
            </a:fld>
            <a:endParaRPr lang="en-US"/>
          </a:p>
        </p:txBody>
      </p:sp>
    </p:spTree>
    <p:extLst>
      <p:ext uri="{BB962C8B-B14F-4D97-AF65-F5344CB8AC3E}">
        <p14:creationId xmlns:p14="http://schemas.microsoft.com/office/powerpoint/2010/main" val="17491579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Continuing off from Sprint 1 we implemented our Secure Login feature, allowed student to complete a checklist of items for their application, implemented messaging between students and faculty members, and allow students to submit an application, and include any documents that are required while filling out the application. </a:t>
            </a:r>
          </a:p>
        </p:txBody>
      </p:sp>
      <p:sp>
        <p:nvSpPr>
          <p:cNvPr id="4" name="Slide Number Placeholder 3"/>
          <p:cNvSpPr>
            <a:spLocks noGrp="1"/>
          </p:cNvSpPr>
          <p:nvPr>
            <p:ph type="sldNum" sz="quarter" idx="5"/>
          </p:nvPr>
        </p:nvSpPr>
        <p:spPr/>
        <p:txBody>
          <a:bodyPr/>
          <a:lstStyle/>
          <a:p>
            <a:fld id="{BB8C3CB9-E2A4-514E-8B23-A1FBBD50C01D}" type="slidenum">
              <a:rPr lang="en-US" smtClean="0"/>
              <a:t>4</a:t>
            </a:fld>
            <a:endParaRPr lang="en-US"/>
          </a:p>
        </p:txBody>
      </p:sp>
    </p:spTree>
    <p:extLst>
      <p:ext uri="{BB962C8B-B14F-4D97-AF65-F5344CB8AC3E}">
        <p14:creationId xmlns:p14="http://schemas.microsoft.com/office/powerpoint/2010/main" val="173438424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Finally in Sprint 3, we implemented a way for student to discover all faculty members or narrow their search down to a specific research area and learn more about that area as well. We also implemented our adaptive navbar, so the most relevant features are available depending on the signed in user. Lastly, we implemented a way for department chair and faculty members to evaluate a student's application and a way for users to reply to private messages they received. Now we’d like you show you a quick video demo of some of these features.</a:t>
            </a:r>
          </a:p>
        </p:txBody>
      </p:sp>
      <p:sp>
        <p:nvSpPr>
          <p:cNvPr id="4" name="Slide Number Placeholder 3"/>
          <p:cNvSpPr>
            <a:spLocks noGrp="1"/>
          </p:cNvSpPr>
          <p:nvPr>
            <p:ph type="sldNum" sz="quarter" idx="5"/>
          </p:nvPr>
        </p:nvSpPr>
        <p:spPr/>
        <p:txBody>
          <a:bodyPr/>
          <a:lstStyle/>
          <a:p>
            <a:fld id="{BB8C3CB9-E2A4-514E-8B23-A1FBBD50C01D}" type="slidenum">
              <a:rPr lang="en-US" smtClean="0"/>
              <a:t>5</a:t>
            </a:fld>
            <a:endParaRPr lang="en-US"/>
          </a:p>
        </p:txBody>
      </p:sp>
    </p:spTree>
    <p:extLst>
      <p:ext uri="{BB962C8B-B14F-4D97-AF65-F5344CB8AC3E}">
        <p14:creationId xmlns:p14="http://schemas.microsoft.com/office/powerpoint/2010/main" val="39108114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BB8C3CB9-E2A4-514E-8B23-A1FBBD50C01D}" type="slidenum">
              <a:rPr lang="en-US" smtClean="0"/>
              <a:t>6</a:t>
            </a:fld>
            <a:endParaRPr lang="en-US"/>
          </a:p>
        </p:txBody>
      </p:sp>
    </p:spTree>
    <p:extLst>
      <p:ext uri="{BB962C8B-B14F-4D97-AF65-F5344CB8AC3E}">
        <p14:creationId xmlns:p14="http://schemas.microsoft.com/office/powerpoint/2010/main" val="23672097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Procedures/Processes</a:t>
            </a:r>
          </a:p>
          <a:p>
            <a:r>
              <a:rPr lang="en-US"/>
              <a:t>Touch on how Pivotal Tracker points stayed consistent, backlog mostly done</a:t>
            </a:r>
          </a:p>
          <a:p>
            <a:pPr marL="171450" indent="-171450">
              <a:buFontTx/>
              <a:buChar char="-"/>
            </a:pPr>
            <a:r>
              <a:rPr lang="en-US"/>
              <a:t>Meetings Scrum/Sunday friction</a:t>
            </a:r>
          </a:p>
          <a:p>
            <a:pPr marL="171450" indent="-171450">
              <a:buFontTx/>
              <a:buChar char="-"/>
            </a:pPr>
            <a:endParaRPr lang="en-US"/>
          </a:p>
        </p:txBody>
      </p:sp>
      <p:sp>
        <p:nvSpPr>
          <p:cNvPr id="4" name="Slide Number Placeholder 3"/>
          <p:cNvSpPr>
            <a:spLocks noGrp="1"/>
          </p:cNvSpPr>
          <p:nvPr>
            <p:ph type="sldNum" sz="quarter" idx="5"/>
          </p:nvPr>
        </p:nvSpPr>
        <p:spPr/>
        <p:txBody>
          <a:bodyPr/>
          <a:lstStyle/>
          <a:p>
            <a:fld id="{BB8C3CB9-E2A4-514E-8B23-A1FBBD50C01D}" type="slidenum">
              <a:rPr lang="en-US" smtClean="0"/>
              <a:t>7</a:t>
            </a:fld>
            <a:endParaRPr lang="en-US"/>
          </a:p>
        </p:txBody>
      </p:sp>
    </p:spTree>
    <p:extLst>
      <p:ext uri="{BB962C8B-B14F-4D97-AF65-F5344CB8AC3E}">
        <p14:creationId xmlns:p14="http://schemas.microsoft.com/office/powerpoint/2010/main" val="173677659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So regarding git procedures, we had a fairly extensive process for handling pull requests.</a:t>
            </a:r>
          </a:p>
          <a:p>
            <a:pPr marL="171450" indent="-171450">
              <a:buFontTx/>
              <a:buChar char="-"/>
            </a:pPr>
            <a:r>
              <a:rPr lang="en-US"/>
              <a:t>All of our team would have individual feature branches for each feature they were working on</a:t>
            </a:r>
          </a:p>
          <a:p>
            <a:pPr marL="171450" indent="-171450">
              <a:buFontTx/>
              <a:buChar char="-"/>
            </a:pPr>
            <a:r>
              <a:rPr lang="en-US"/>
              <a:t>When this feature was deemed complete by the engineer, they would create a pull request for it</a:t>
            </a:r>
          </a:p>
          <a:p>
            <a:pPr marL="171450" indent="-171450">
              <a:buFontTx/>
              <a:buChar char="-"/>
            </a:pPr>
            <a:r>
              <a:rPr lang="en-US"/>
              <a:t>Our pull requests followed a template which you can see on the screen here covering a few things to help the reviewer</a:t>
            </a:r>
          </a:p>
          <a:p>
            <a:pPr marL="628650" lvl="1" indent="-171450">
              <a:buFontTx/>
              <a:buChar char="-"/>
            </a:pPr>
            <a:r>
              <a:rPr lang="en-US"/>
              <a:t>One was the story itself, since its pretty inconvenient switching between </a:t>
            </a:r>
            <a:r>
              <a:rPr lang="en-US" err="1"/>
              <a:t>gitub</a:t>
            </a:r>
            <a:r>
              <a:rPr lang="en-US"/>
              <a:t> and pivotal and trying to find what they were working on</a:t>
            </a:r>
          </a:p>
          <a:p>
            <a:pPr marL="628650" lvl="1" indent="-171450">
              <a:buFontTx/>
              <a:buChar char="-"/>
            </a:pPr>
            <a:r>
              <a:rPr lang="en-US"/>
              <a:t>A brief summary of changes also could help clarify why certain files were edited</a:t>
            </a:r>
          </a:p>
          <a:p>
            <a:pPr marL="628650" lvl="1" indent="-171450">
              <a:buFontTx/>
              <a:buChar char="-"/>
            </a:pPr>
            <a:r>
              <a:rPr lang="en-US"/>
              <a:t>Place holders for noting anything important for current reviewers and future visitors</a:t>
            </a:r>
          </a:p>
          <a:p>
            <a:pPr marL="628650" lvl="1" indent="-171450">
              <a:buFontTx/>
              <a:buChar char="-"/>
            </a:pPr>
            <a:r>
              <a:rPr lang="en-US"/>
              <a:t>Screenshots for viewing any visual changes</a:t>
            </a:r>
          </a:p>
          <a:p>
            <a:pPr marL="171450" lvl="0" indent="-171450">
              <a:buFontTx/>
              <a:buChar char="-"/>
            </a:pPr>
            <a:r>
              <a:rPr lang="en-US"/>
              <a:t>Our PR also required at least two other eyes to approve the changes, to ensure we maintain quality in our codebase</a:t>
            </a:r>
          </a:p>
          <a:p>
            <a:pPr marL="171450" lvl="0" indent="-171450">
              <a:buFontTx/>
              <a:buChar char="-"/>
            </a:pPr>
            <a:r>
              <a:rPr lang="en-US"/>
              <a:t>Commit messages were also structured, this also helps in the review process as good commit messages can briefly describe exactly what they are changing</a:t>
            </a:r>
          </a:p>
        </p:txBody>
      </p:sp>
      <p:sp>
        <p:nvSpPr>
          <p:cNvPr id="4" name="Slide Number Placeholder 3"/>
          <p:cNvSpPr>
            <a:spLocks noGrp="1"/>
          </p:cNvSpPr>
          <p:nvPr>
            <p:ph type="sldNum" sz="quarter" idx="5"/>
          </p:nvPr>
        </p:nvSpPr>
        <p:spPr/>
        <p:txBody>
          <a:bodyPr/>
          <a:lstStyle/>
          <a:p>
            <a:fld id="{BB8C3CB9-E2A4-514E-8B23-A1FBBD50C01D}" type="slidenum">
              <a:rPr lang="en-US" smtClean="0"/>
              <a:t>8</a:t>
            </a:fld>
            <a:endParaRPr lang="en-US"/>
          </a:p>
        </p:txBody>
      </p:sp>
    </p:spTree>
    <p:extLst>
      <p:ext uri="{BB962C8B-B14F-4D97-AF65-F5344CB8AC3E}">
        <p14:creationId xmlns:p14="http://schemas.microsoft.com/office/powerpoint/2010/main" val="105581595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US"/>
              <a:t>One of the ways we maintained </a:t>
            </a:r>
            <a:r>
              <a:rPr lang="en-US" b="1"/>
              <a:t>the health of our repository </a:t>
            </a:r>
            <a:r>
              <a:rPr lang="en-US"/>
              <a:t>was through our continuous integration, continuous deployment pipeline</a:t>
            </a:r>
          </a:p>
          <a:p>
            <a:pPr marL="171450" indent="-171450">
              <a:buFont typeface="Arial" panose="020B0604020202020204" pitchFamily="34" charset="0"/>
              <a:buChar char="•"/>
            </a:pPr>
            <a:endParaRPr lang="en-US"/>
          </a:p>
          <a:p>
            <a:pPr marL="171450" indent="-171450">
              <a:buFont typeface="Arial" panose="020B0604020202020204" pitchFamily="34" charset="0"/>
              <a:buChar char="•"/>
            </a:pPr>
            <a:r>
              <a:rPr lang="en-US"/>
              <a:t>This pipeline automates a </a:t>
            </a:r>
            <a:r>
              <a:rPr lang="en-US" b="1"/>
              <a:t>series of checks in a neutral environment</a:t>
            </a:r>
            <a:r>
              <a:rPr lang="en-US" b="0"/>
              <a:t>, any time changes are pushed to the remote</a:t>
            </a:r>
            <a:endParaRPr lang="en-US"/>
          </a:p>
          <a:p>
            <a:pPr marL="171450" indent="-171450">
              <a:buFont typeface="Arial" panose="020B0604020202020204" pitchFamily="34" charset="0"/>
              <a:buChar char="•"/>
            </a:pPr>
            <a:endParaRPr lang="en-US"/>
          </a:p>
          <a:p>
            <a:pPr marL="171450" indent="-171450">
              <a:buFont typeface="Arial" panose="020B0604020202020204" pitchFamily="34" charset="0"/>
              <a:buChar char="•"/>
            </a:pPr>
            <a:r>
              <a:rPr lang="en-US" b="1"/>
              <a:t>For approved pull requests</a:t>
            </a:r>
            <a:r>
              <a:rPr lang="en-US"/>
              <a:t>, a deployment is made to our beta website, allowing us to </a:t>
            </a:r>
            <a:r>
              <a:rPr lang="en-US" b="1"/>
              <a:t>test all the latest features </a:t>
            </a:r>
            <a:r>
              <a:rPr lang="en-US"/>
              <a:t>as they are implemented throughout the sprint</a:t>
            </a:r>
          </a:p>
          <a:p>
            <a:pPr marL="171450" indent="-171450">
              <a:buFont typeface="Arial" panose="020B0604020202020204" pitchFamily="34" charset="0"/>
              <a:buChar char="•"/>
            </a:pPr>
            <a:endParaRPr lang="en-US"/>
          </a:p>
          <a:p>
            <a:pPr marL="171450" indent="-171450">
              <a:buFont typeface="Arial" panose="020B0604020202020204" pitchFamily="34" charset="0"/>
              <a:buChar char="•"/>
            </a:pPr>
            <a:r>
              <a:rPr lang="en-US" b="1"/>
              <a:t>Tagged releases</a:t>
            </a:r>
            <a:r>
              <a:rPr lang="en-US"/>
              <a:t> will then trigger a deployment to </a:t>
            </a:r>
            <a:r>
              <a:rPr lang="en-US" b="1"/>
              <a:t>the appropriate production channel </a:t>
            </a:r>
            <a:r>
              <a:rPr lang="en-US"/>
              <a:t>for a given iteration</a:t>
            </a:r>
          </a:p>
          <a:p>
            <a:pPr marL="171450" indent="-171450">
              <a:buFont typeface="Arial" panose="020B0604020202020204" pitchFamily="34" charset="0"/>
              <a:buChar char="•"/>
            </a:pPr>
            <a:endParaRPr lang="en-US"/>
          </a:p>
          <a:p>
            <a:pPr marL="171450" indent="-171450">
              <a:buFont typeface="Arial" panose="020B0604020202020204" pitchFamily="34" charset="0"/>
              <a:buChar char="•"/>
            </a:pPr>
            <a:r>
              <a:rPr lang="en-US"/>
              <a:t>This pipeline helped </a:t>
            </a:r>
            <a:r>
              <a:rPr lang="en-US" b="1"/>
              <a:t>catch subtle bugs, greatly streamlined our review process, and cut out repetitive tasks, </a:t>
            </a:r>
            <a:r>
              <a:rPr lang="en-US"/>
              <a:t>meaning that the developers can focus on developing</a:t>
            </a:r>
          </a:p>
        </p:txBody>
      </p:sp>
      <p:sp>
        <p:nvSpPr>
          <p:cNvPr id="4" name="Slide Number Placeholder 3"/>
          <p:cNvSpPr>
            <a:spLocks noGrp="1"/>
          </p:cNvSpPr>
          <p:nvPr>
            <p:ph type="sldNum" sz="quarter" idx="5"/>
          </p:nvPr>
        </p:nvSpPr>
        <p:spPr/>
        <p:txBody>
          <a:bodyPr/>
          <a:lstStyle/>
          <a:p>
            <a:fld id="{BB8C3CB9-E2A4-514E-8B23-A1FBBD50C01D}" type="slidenum">
              <a:rPr lang="en-US" smtClean="0"/>
              <a:t>9</a:t>
            </a:fld>
            <a:endParaRPr lang="en-US"/>
          </a:p>
        </p:txBody>
      </p:sp>
    </p:spTree>
    <p:extLst>
      <p:ext uri="{BB962C8B-B14F-4D97-AF65-F5344CB8AC3E}">
        <p14:creationId xmlns:p14="http://schemas.microsoft.com/office/powerpoint/2010/main" val="111503320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itle Slide – Solid Black">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BAE84-700B-054E-8730-2262E5327E60}"/>
              </a:ext>
            </a:extLst>
          </p:cNvPr>
          <p:cNvSpPr>
            <a:spLocks noGrp="1"/>
          </p:cNvSpPr>
          <p:nvPr>
            <p:ph type="ctrTitle" hasCustomPrompt="1"/>
          </p:nvPr>
        </p:nvSpPr>
        <p:spPr>
          <a:xfrm>
            <a:off x="974725" y="2677626"/>
            <a:ext cx="9242171" cy="1847088"/>
          </a:xfrm>
        </p:spPr>
        <p:txBody>
          <a:bodyPr lIns="0" tIns="0" rIns="0" bIns="0" anchor="t" anchorCtr="0">
            <a:normAutofit/>
          </a:bodyPr>
          <a:lstStyle>
            <a:lvl1pPr algn="l">
              <a:defRPr sz="5200" b="1">
                <a:solidFill>
                  <a:schemeClr val="bg1"/>
                </a:solidFill>
                <a:latin typeface="Roboto" panose="02000000000000000000" pitchFamily="2" charset="0"/>
                <a:ea typeface="Roboto" panose="02000000000000000000" pitchFamily="2" charset="0"/>
                <a:cs typeface="Arial" panose="020B0604020202020204" pitchFamily="34" charset="0"/>
              </a:defRPr>
            </a:lvl1pPr>
          </a:lstStyle>
          <a:p>
            <a:r>
              <a:rPr lang="en-US"/>
              <a:t>Presentation Title Goes Right Here</a:t>
            </a:r>
          </a:p>
        </p:txBody>
      </p:sp>
      <p:cxnSp>
        <p:nvCxnSpPr>
          <p:cNvPr id="8" name="Straight Connector 7">
            <a:extLst>
              <a:ext uri="{FF2B5EF4-FFF2-40B4-BE49-F238E27FC236}">
                <a16:creationId xmlns:a16="http://schemas.microsoft.com/office/drawing/2014/main" id="{C4E1A789-3A04-9240-BCEC-3DACF2B52870}"/>
              </a:ext>
              <a:ext uri="{C183D7F6-B498-43B3-948B-1728B52AA6E4}">
                <adec:decorative xmlns:adec="http://schemas.microsoft.com/office/drawing/2017/decorative" val="1"/>
              </a:ext>
            </a:extLst>
          </p:cNvPr>
          <p:cNvCxnSpPr>
            <a:cxnSpLocks/>
          </p:cNvCxnSpPr>
          <p:nvPr/>
        </p:nvCxnSpPr>
        <p:spPr>
          <a:xfrm>
            <a:off x="974127" y="2438725"/>
            <a:ext cx="768531" cy="0"/>
          </a:xfrm>
          <a:prstGeom prst="line">
            <a:avLst/>
          </a:prstGeom>
          <a:ln w="635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0" name="Subtitle 2">
            <a:extLst>
              <a:ext uri="{FF2B5EF4-FFF2-40B4-BE49-F238E27FC236}">
                <a16:creationId xmlns:a16="http://schemas.microsoft.com/office/drawing/2014/main" id="{7EBA0026-8676-FC4D-B8E3-23D67CC31E33}"/>
              </a:ext>
            </a:extLst>
          </p:cNvPr>
          <p:cNvSpPr>
            <a:spLocks noGrp="1"/>
          </p:cNvSpPr>
          <p:nvPr>
            <p:ph type="subTitle" idx="1" hasCustomPrompt="1"/>
          </p:nvPr>
        </p:nvSpPr>
        <p:spPr>
          <a:xfrm>
            <a:off x="974725" y="4709627"/>
            <a:ext cx="10354360" cy="365125"/>
          </a:xfrm>
        </p:spPr>
        <p:txBody>
          <a:bodyPr lIns="0" tIns="0" rIns="0" bIns="0">
            <a:normAutofit/>
          </a:bodyPr>
          <a:lstStyle>
            <a:lvl1pPr marL="0" indent="0" algn="l">
              <a:buNone/>
              <a:defRPr sz="2200" b="1">
                <a:solidFill>
                  <a:schemeClr val="accent1"/>
                </a:solidFill>
                <a:latin typeface="Roboto" panose="02000000000000000000" pitchFamily="2" charset="0"/>
                <a:ea typeface="Roboto" panose="02000000000000000000" pitchFamily="2"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PRESENTATION SUBTITLE</a:t>
            </a:r>
          </a:p>
        </p:txBody>
      </p:sp>
      <p:sp>
        <p:nvSpPr>
          <p:cNvPr id="11" name="Text Placeholder 15">
            <a:extLst>
              <a:ext uri="{FF2B5EF4-FFF2-40B4-BE49-F238E27FC236}">
                <a16:creationId xmlns:a16="http://schemas.microsoft.com/office/drawing/2014/main" id="{C56D6AE6-8806-5841-BD04-7C1509FA8029}"/>
              </a:ext>
            </a:extLst>
          </p:cNvPr>
          <p:cNvSpPr>
            <a:spLocks noGrp="1"/>
          </p:cNvSpPr>
          <p:nvPr>
            <p:ph type="body" sz="quarter" idx="10" hasCustomPrompt="1"/>
          </p:nvPr>
        </p:nvSpPr>
        <p:spPr>
          <a:xfrm>
            <a:off x="974725" y="5098726"/>
            <a:ext cx="10354360" cy="414991"/>
          </a:xfrm>
        </p:spPr>
        <p:txBody>
          <a:bodyPr lIns="0" tIns="0" rIns="0" bIns="0">
            <a:normAutofit/>
          </a:bodyPr>
          <a:lstStyle>
            <a:lvl1pPr marL="0" indent="0">
              <a:buNone/>
              <a:defRPr sz="2200">
                <a:solidFill>
                  <a:schemeClr val="bg1"/>
                </a:solidFill>
                <a:latin typeface="Roboto" panose="02000000000000000000" pitchFamily="2" charset="0"/>
                <a:ea typeface="Roboto" panose="02000000000000000000" pitchFamily="2"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t>Month XX, 2020</a:t>
            </a:r>
          </a:p>
        </p:txBody>
      </p:sp>
      <p:sp>
        <p:nvSpPr>
          <p:cNvPr id="7" name="Footer Placeholder 4">
            <a:extLst>
              <a:ext uri="{FF2B5EF4-FFF2-40B4-BE49-F238E27FC236}">
                <a16:creationId xmlns:a16="http://schemas.microsoft.com/office/drawing/2014/main" id="{AA810B86-CAB7-EA43-BC2F-6E66762DC8D3}"/>
              </a:ext>
            </a:extLst>
          </p:cNvPr>
          <p:cNvSpPr>
            <a:spLocks noGrp="1"/>
          </p:cNvSpPr>
          <p:nvPr>
            <p:ph type="ftr" sz="quarter" idx="3"/>
          </p:nvPr>
        </p:nvSpPr>
        <p:spPr>
          <a:xfrm>
            <a:off x="952501" y="1774218"/>
            <a:ext cx="9265008" cy="365125"/>
          </a:xfrm>
          <a:prstGeom prst="rect">
            <a:avLst/>
          </a:prstGeom>
          <a:noFill/>
        </p:spPr>
        <p:txBody>
          <a:bodyPr vert="horz" lIns="0" tIns="0" rIns="0" bIns="0" rtlCol="0" anchor="ctr"/>
          <a:lstStyle>
            <a:lvl1pPr algn="l">
              <a:defRPr sz="1650" b="0">
                <a:solidFill>
                  <a:schemeClr val="bg1"/>
                </a:solidFill>
                <a:latin typeface="Roboto" panose="02000000000000000000" pitchFamily="2" charset="0"/>
                <a:ea typeface="Roboto" panose="02000000000000000000" pitchFamily="2" charset="0"/>
              </a:defRPr>
            </a:lvl1pPr>
          </a:lstStyle>
          <a:p>
            <a:r>
              <a:rPr lang="en-US"/>
              <a:t>SELT Team 4</a:t>
            </a:r>
          </a:p>
        </p:txBody>
      </p:sp>
      <p:pic>
        <p:nvPicPr>
          <p:cNvPr id="9" name="Picture 8" descr="The University of Iowa">
            <a:extLst>
              <a:ext uri="{FF2B5EF4-FFF2-40B4-BE49-F238E27FC236}">
                <a16:creationId xmlns:a16="http://schemas.microsoft.com/office/drawing/2014/main" id="{F79387AB-96AB-3C45-A320-91F134DB3255}"/>
              </a:ext>
            </a:extLst>
          </p:cNvPr>
          <p:cNvPicPr>
            <a:picLocks noChangeAspect="1"/>
          </p:cNvPicPr>
          <p:nvPr/>
        </p:nvPicPr>
        <p:blipFill>
          <a:blip r:embed="rId2"/>
          <a:stretch>
            <a:fillRect/>
          </a:stretch>
        </p:blipFill>
        <p:spPr>
          <a:xfrm>
            <a:off x="8635312" y="0"/>
            <a:ext cx="2693773" cy="962062"/>
          </a:xfrm>
          <a:prstGeom prst="rect">
            <a:avLst/>
          </a:prstGeom>
        </p:spPr>
      </p:pic>
    </p:spTree>
    <p:extLst>
      <p:ext uri="{BB962C8B-B14F-4D97-AF65-F5344CB8AC3E}">
        <p14:creationId xmlns:p14="http://schemas.microsoft.com/office/powerpoint/2010/main" val="253055656"/>
      </p:ext>
    </p:extLst>
  </p:cSld>
  <p:clrMapOvr>
    <a:masterClrMapping/>
  </p:clrMapOvr>
  <p:extLst>
    <p:ext uri="{DCECCB84-F9BA-43D5-87BE-67443E8EF086}">
      <p15:sldGuideLst xmlns:p15="http://schemas.microsoft.com/office/powerpoint/2012/main">
        <p15:guide id="1" orient="horz" pos="2160">
          <p15:clr>
            <a:srgbClr val="FBAE40"/>
          </p15:clr>
        </p15:guide>
        <p15:guide id="2" pos="45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Bullet Slide - 2 Line Tit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AAEF4-B950-814D-A811-CD17BDDF049C}"/>
              </a:ext>
            </a:extLst>
          </p:cNvPr>
          <p:cNvSpPr>
            <a:spLocks noGrp="1"/>
          </p:cNvSpPr>
          <p:nvPr>
            <p:ph type="title" hasCustomPrompt="1"/>
          </p:nvPr>
        </p:nvSpPr>
        <p:spPr>
          <a:xfrm>
            <a:off x="952500" y="389511"/>
            <a:ext cx="10287000" cy="1331865"/>
          </a:xfrm>
        </p:spPr>
        <p:txBody>
          <a:bodyPr lIns="0" tIns="0" rIns="0" bIns="0">
            <a:normAutofit/>
          </a:bodyPr>
          <a:lstStyle>
            <a:lvl1pPr>
              <a:defRPr sz="3300">
                <a:latin typeface="Roboto" panose="02000000000000000000" pitchFamily="2" charset="0"/>
                <a:ea typeface="Roboto" panose="02000000000000000000" pitchFamily="2" charset="0"/>
              </a:defRPr>
            </a:lvl1pPr>
          </a:lstStyle>
          <a:p>
            <a:r>
              <a:rPr lang="en-US"/>
              <a:t>Click to edit Master title style </a:t>
            </a:r>
            <a:br>
              <a:rPr lang="en-US"/>
            </a:br>
            <a:r>
              <a:rPr lang="en-US"/>
              <a:t>that runs to two lines</a:t>
            </a:r>
          </a:p>
        </p:txBody>
      </p:sp>
      <p:cxnSp>
        <p:nvCxnSpPr>
          <p:cNvPr id="8" name="Straight Connector 7">
            <a:extLst>
              <a:ext uri="{FF2B5EF4-FFF2-40B4-BE49-F238E27FC236}">
                <a16:creationId xmlns:a16="http://schemas.microsoft.com/office/drawing/2014/main" id="{CBB5BDD8-8221-F040-8AE0-3F33C4E24CA0}"/>
              </a:ext>
              <a:ext uri="{C183D7F6-B498-43B3-948B-1728B52AA6E4}">
                <adec:decorative xmlns:adec="http://schemas.microsoft.com/office/drawing/2017/decorative" val="1"/>
              </a:ext>
            </a:extLst>
          </p:cNvPr>
          <p:cNvCxnSpPr>
            <a:cxnSpLocks/>
          </p:cNvCxnSpPr>
          <p:nvPr/>
        </p:nvCxnSpPr>
        <p:spPr>
          <a:xfrm>
            <a:off x="952501" y="165786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FACD2525-98F9-924C-B8E5-083B38E28238}"/>
              </a:ext>
            </a:extLst>
          </p:cNvPr>
          <p:cNvSpPr>
            <a:spLocks noGrp="1"/>
          </p:cNvSpPr>
          <p:nvPr>
            <p:ph idx="1"/>
          </p:nvPr>
        </p:nvSpPr>
        <p:spPr>
          <a:xfrm>
            <a:off x="952500" y="2050741"/>
            <a:ext cx="10287000" cy="3892859"/>
          </a:xfrm>
        </p:spPr>
        <p:txBody>
          <a:bodyPr lIns="0" tIns="0" rIns="0" bIns="0"/>
          <a:lstStyle>
            <a:lvl1pPr marL="171450" indent="-171450">
              <a:buClr>
                <a:schemeClr val="tx2"/>
              </a:buClr>
              <a:buSzPct val="95000"/>
              <a:buFont typeface="Arial" panose="020B0604020202020204" pitchFamily="34" charset="0"/>
              <a:buChar char="•"/>
              <a:defRPr sz="2400">
                <a:latin typeface="Roboto" panose="02000000000000000000" pitchFamily="2" charset="0"/>
                <a:ea typeface="Roboto" panose="02000000000000000000" pitchFamily="2" charset="0"/>
              </a:defRPr>
            </a:lvl1pPr>
            <a:lvl2pPr marL="514350" indent="-171450">
              <a:buClr>
                <a:schemeClr val="tx2"/>
              </a:buClr>
              <a:buSzPct val="100000"/>
              <a:buFont typeface="Roboto" panose="02000000000000000000" pitchFamily="2" charset="0"/>
              <a:buChar char="–"/>
              <a:defRPr sz="2000">
                <a:latin typeface="Roboto" panose="02000000000000000000" pitchFamily="2" charset="0"/>
                <a:ea typeface="Roboto" panose="02000000000000000000" pitchFamily="2" charset="0"/>
              </a:defRPr>
            </a:lvl2pPr>
            <a:lvl3pPr marL="857250" indent="-171450">
              <a:buClr>
                <a:schemeClr val="tx2"/>
              </a:buClr>
              <a:buSzPct val="100000"/>
              <a:buFont typeface="Arial" panose="020B0604020202020204" pitchFamily="34" charset="0"/>
              <a:buChar char="•"/>
              <a:defRPr>
                <a:latin typeface="Roboto" panose="02000000000000000000" pitchFamily="2" charset="0"/>
                <a:ea typeface="Roboto" panose="02000000000000000000" pitchFamily="2" charset="0"/>
              </a:defRPr>
            </a:lvl3pPr>
            <a:lvl4pPr marL="1200150" indent="-171450">
              <a:buClr>
                <a:schemeClr val="tx2"/>
              </a:buClr>
              <a:buSzPct val="100000"/>
              <a:buFont typeface="Arial" panose="020B0604020202020204" pitchFamily="34" charset="0"/>
              <a:buChar char="‒"/>
              <a:defRPr>
                <a:latin typeface="Roboto" panose="02000000000000000000" pitchFamily="2" charset="0"/>
                <a:ea typeface="Roboto" panose="02000000000000000000" pitchFamily="2" charset="0"/>
              </a:defRPr>
            </a:lvl4pPr>
            <a:lvl5pPr marL="1543050" indent="-171450">
              <a:buClr>
                <a:schemeClr val="tx2"/>
              </a:buClr>
              <a:buSzPct val="100000"/>
              <a:buFont typeface="Arial" panose="020B0604020202020204" pitchFamily="34" charset="0"/>
              <a:buChar char="•"/>
              <a:defRPr>
                <a:latin typeface="Roboto" panose="02000000000000000000" pitchFamily="2" charset="0"/>
                <a:ea typeface="Roboto" panose="02000000000000000000" pitchFamily="2"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Rectangle 10">
            <a:extLst>
              <a:ext uri="{FF2B5EF4-FFF2-40B4-BE49-F238E27FC236}">
                <a16:creationId xmlns:a16="http://schemas.microsoft.com/office/drawing/2014/main" id="{7995AAAF-3BA6-4445-BF32-091644479611}"/>
              </a:ext>
              <a:ext uri="{C183D7F6-B498-43B3-948B-1728B52AA6E4}">
                <adec:decorative xmlns:adec="http://schemas.microsoft.com/office/drawing/2017/decorative" val="1"/>
              </a:ext>
            </a:extLst>
          </p:cNvPr>
          <p:cNvSpPr/>
          <p:nvPr/>
        </p:nvSpPr>
        <p:spPr>
          <a:xfrm>
            <a:off x="0" y="6389513"/>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b="0" i="0">
              <a:latin typeface="Arial" panose="020B0604020202020204" pitchFamily="34" charset="0"/>
            </a:endParaRPr>
          </a:p>
        </p:txBody>
      </p:sp>
      <p:pic>
        <p:nvPicPr>
          <p:cNvPr id="9" name="Picture 8" descr="The University of Iowa">
            <a:extLst>
              <a:ext uri="{FF2B5EF4-FFF2-40B4-BE49-F238E27FC236}">
                <a16:creationId xmlns:a16="http://schemas.microsoft.com/office/drawing/2014/main" id="{ABEBFC15-B7A4-FB4F-B562-C691AE5316AD}"/>
              </a:ext>
            </a:extLst>
          </p:cNvPr>
          <p:cNvPicPr>
            <a:picLocks noChangeAspect="1"/>
          </p:cNvPicPr>
          <p:nvPr/>
        </p:nvPicPr>
        <p:blipFill>
          <a:blip r:embed="rId2"/>
          <a:srcRect/>
          <a:stretch/>
        </p:blipFill>
        <p:spPr>
          <a:xfrm>
            <a:off x="838200" y="6247570"/>
            <a:ext cx="1733331" cy="617498"/>
          </a:xfrm>
          <a:prstGeom prst="rect">
            <a:avLst/>
          </a:prstGeom>
        </p:spPr>
      </p:pic>
      <p:sp>
        <p:nvSpPr>
          <p:cNvPr id="10" name="Footer Placeholder 4">
            <a:extLst>
              <a:ext uri="{FF2B5EF4-FFF2-40B4-BE49-F238E27FC236}">
                <a16:creationId xmlns:a16="http://schemas.microsoft.com/office/drawing/2014/main" id="{E48D5845-E94B-FC44-882C-248EE3B0A58C}"/>
              </a:ext>
            </a:extLst>
          </p:cNvPr>
          <p:cNvSpPr>
            <a:spLocks noGrp="1"/>
          </p:cNvSpPr>
          <p:nvPr>
            <p:ph type="ftr" sz="quarter" idx="3"/>
          </p:nvPr>
        </p:nvSpPr>
        <p:spPr>
          <a:xfrm>
            <a:off x="2765095" y="6441194"/>
            <a:ext cx="8684173" cy="365125"/>
          </a:xfrm>
          <a:prstGeom prst="rect">
            <a:avLst/>
          </a:prstGeom>
        </p:spPr>
        <p:txBody>
          <a:bodyPr vert="horz" lIns="91440" tIns="45720" rIns="91440" bIns="45720" rtlCol="0" anchor="ctr"/>
          <a:lstStyle>
            <a:lvl1pPr algn="l">
              <a:defRPr sz="1050" b="0">
                <a:solidFill>
                  <a:schemeClr val="bg1"/>
                </a:solidFill>
              </a:defRPr>
            </a:lvl1pPr>
          </a:lstStyle>
          <a:p>
            <a:r>
              <a:rPr lang="en-US"/>
              <a:t>SELT Team 4</a:t>
            </a:r>
          </a:p>
        </p:txBody>
      </p:sp>
    </p:spTree>
    <p:extLst>
      <p:ext uri="{BB962C8B-B14F-4D97-AF65-F5344CB8AC3E}">
        <p14:creationId xmlns:p14="http://schemas.microsoft.com/office/powerpoint/2010/main" val="3383720919"/>
      </p:ext>
    </p:extLst>
  </p:cSld>
  <p:clrMapOvr>
    <a:masterClrMapping/>
  </p:clrMapOvr>
  <p:extLst>
    <p:ext uri="{DCECCB84-F9BA-43D5-87BE-67443E8EF086}">
      <p15:sldGuideLst xmlns:p15="http://schemas.microsoft.com/office/powerpoint/2012/main">
        <p15:guide id="1" orient="horz" pos="2400">
          <p15:clr>
            <a:srgbClr val="FBAE40"/>
          </p15:clr>
        </p15:guide>
        <p15:guide id="2" pos="2880">
          <p15:clr>
            <a:srgbClr val="FBAE40"/>
          </p15:clr>
        </p15:guide>
        <p15:guide id="3" pos="450">
          <p15:clr>
            <a:srgbClr val="FBAE40"/>
          </p15:clr>
        </p15:guide>
        <p15:guide id="4" pos="5310">
          <p15:clr>
            <a:srgbClr val="FBAE40"/>
          </p15:clr>
        </p15:guide>
        <p15:guide id="8" orient="horz" pos="3744">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wo Column Text Layout">
    <p:spTree>
      <p:nvGrpSpPr>
        <p:cNvPr id="1" name=""/>
        <p:cNvGrpSpPr/>
        <p:nvPr/>
      </p:nvGrpSpPr>
      <p:grpSpPr>
        <a:xfrm>
          <a:off x="0" y="0"/>
          <a:ext cx="0" cy="0"/>
          <a:chOff x="0" y="0"/>
          <a:chExt cx="0" cy="0"/>
        </a:xfrm>
      </p:grpSpPr>
      <p:sp>
        <p:nvSpPr>
          <p:cNvPr id="17" name="Title 1">
            <a:extLst>
              <a:ext uri="{FF2B5EF4-FFF2-40B4-BE49-F238E27FC236}">
                <a16:creationId xmlns:a16="http://schemas.microsoft.com/office/drawing/2014/main" id="{62D2F673-8F81-4982-AA66-35312BF3859C}"/>
              </a:ext>
            </a:extLst>
          </p:cNvPr>
          <p:cNvSpPr>
            <a:spLocks noGrp="1"/>
          </p:cNvSpPr>
          <p:nvPr>
            <p:ph type="title"/>
          </p:nvPr>
        </p:nvSpPr>
        <p:spPr>
          <a:xfrm>
            <a:off x="952501" y="526779"/>
            <a:ext cx="10287001" cy="869089"/>
          </a:xfrm>
        </p:spPr>
        <p:txBody>
          <a:bodyPr lIns="0" tIns="0" rIns="0" bIns="0">
            <a:normAutofit/>
          </a:bodyPr>
          <a:lstStyle>
            <a:lvl1pPr>
              <a:defRPr sz="3300">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 uri="{C183D7F6-B498-43B3-948B-1728B52AA6E4}">
                <adec:decorative xmlns:adec="http://schemas.microsoft.com/office/drawing/2017/decorative" val="1"/>
              </a:ext>
            </a:extLst>
          </p:cNvPr>
          <p:cNvCxnSpPr>
            <a:cxnSpLocks/>
          </p:cNvCxnSpPr>
          <p:nvPr/>
        </p:nvCxnSpPr>
        <p:spPr>
          <a:xfrm>
            <a:off x="952499" y="131764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5" name="Content Placeholder 2">
            <a:extLst>
              <a:ext uri="{FF2B5EF4-FFF2-40B4-BE49-F238E27FC236}">
                <a16:creationId xmlns:a16="http://schemas.microsoft.com/office/drawing/2014/main" id="{94F85108-BDC9-43A2-BEF1-240E666F4E03}"/>
              </a:ext>
            </a:extLst>
          </p:cNvPr>
          <p:cNvSpPr>
            <a:spLocks noGrp="1"/>
          </p:cNvSpPr>
          <p:nvPr>
            <p:ph idx="1" hasCustomPrompt="1"/>
          </p:nvPr>
        </p:nvSpPr>
        <p:spPr>
          <a:xfrm>
            <a:off x="952500" y="1289198"/>
            <a:ext cx="4800224" cy="754602"/>
          </a:xfrm>
        </p:spPr>
        <p:txBody>
          <a:bodyPr lIns="0" tIns="0" rIns="0" bIns="0" anchor="b" anchorCtr="0">
            <a:norm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4" name="Content Placeholder 2">
            <a:extLst>
              <a:ext uri="{FF2B5EF4-FFF2-40B4-BE49-F238E27FC236}">
                <a16:creationId xmlns:a16="http://schemas.microsoft.com/office/drawing/2014/main" id="{968A6427-DC92-4AE6-82DE-34A0B3A972EE}"/>
              </a:ext>
            </a:extLst>
          </p:cNvPr>
          <p:cNvSpPr>
            <a:spLocks noGrp="1"/>
          </p:cNvSpPr>
          <p:nvPr>
            <p:ph idx="10" hasCustomPrompt="1"/>
          </p:nvPr>
        </p:nvSpPr>
        <p:spPr>
          <a:xfrm>
            <a:off x="952501" y="2276838"/>
            <a:ext cx="4800219" cy="3279254"/>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sp>
        <p:nvSpPr>
          <p:cNvPr id="19" name="Content Placeholder 2">
            <a:extLst>
              <a:ext uri="{FF2B5EF4-FFF2-40B4-BE49-F238E27FC236}">
                <a16:creationId xmlns:a16="http://schemas.microsoft.com/office/drawing/2014/main" id="{A07502CC-5B90-4BCF-B63B-36D026C9AE96}"/>
              </a:ext>
            </a:extLst>
          </p:cNvPr>
          <p:cNvSpPr>
            <a:spLocks noGrp="1"/>
          </p:cNvSpPr>
          <p:nvPr>
            <p:ph idx="15" hasCustomPrompt="1"/>
          </p:nvPr>
        </p:nvSpPr>
        <p:spPr>
          <a:xfrm>
            <a:off x="6433724" y="1279146"/>
            <a:ext cx="4800224" cy="754602"/>
          </a:xfrm>
        </p:spPr>
        <p:txBody>
          <a:bodyPr lIns="0" tIns="0" rIns="0" bIns="0" anchor="b" anchorCtr="0">
            <a:norm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20" name="Content Placeholder 2">
            <a:extLst>
              <a:ext uri="{FF2B5EF4-FFF2-40B4-BE49-F238E27FC236}">
                <a16:creationId xmlns:a16="http://schemas.microsoft.com/office/drawing/2014/main" id="{F169EF16-BA54-4279-A087-A65E4F26675F}"/>
              </a:ext>
            </a:extLst>
          </p:cNvPr>
          <p:cNvSpPr>
            <a:spLocks noGrp="1"/>
          </p:cNvSpPr>
          <p:nvPr>
            <p:ph idx="16" hasCustomPrompt="1"/>
          </p:nvPr>
        </p:nvSpPr>
        <p:spPr>
          <a:xfrm>
            <a:off x="6433725" y="2266786"/>
            <a:ext cx="4800224" cy="3279254"/>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22" name="Straight Connector 21">
            <a:extLst>
              <a:ext uri="{FF2B5EF4-FFF2-40B4-BE49-F238E27FC236}">
                <a16:creationId xmlns:a16="http://schemas.microsoft.com/office/drawing/2014/main" id="{CEF932C4-F1C3-47F2-84B8-FEC885C1843C}"/>
              </a:ext>
            </a:extLst>
          </p:cNvPr>
          <p:cNvCxnSpPr>
            <a:cxnSpLocks/>
          </p:cNvCxnSpPr>
          <p:nvPr/>
        </p:nvCxnSpPr>
        <p:spPr>
          <a:xfrm>
            <a:off x="6096000" y="1686758"/>
            <a:ext cx="0" cy="4256842"/>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id="{C8B99253-B000-1442-A7D2-EB536C15CBCB}"/>
              </a:ext>
              <a:ext uri="{C183D7F6-B498-43B3-948B-1728B52AA6E4}">
                <adec:decorative xmlns:adec="http://schemas.microsoft.com/office/drawing/2017/decorative" val="1"/>
              </a:ext>
            </a:extLst>
          </p:cNvPr>
          <p:cNvSpPr/>
          <p:nvPr/>
        </p:nvSpPr>
        <p:spPr>
          <a:xfrm>
            <a:off x="0" y="6389513"/>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b="0" i="0">
              <a:latin typeface="Arial" panose="020B0604020202020204" pitchFamily="34" charset="0"/>
            </a:endParaRPr>
          </a:p>
        </p:txBody>
      </p:sp>
      <p:pic>
        <p:nvPicPr>
          <p:cNvPr id="12" name="Picture 11" descr="The University of Iowa">
            <a:extLst>
              <a:ext uri="{FF2B5EF4-FFF2-40B4-BE49-F238E27FC236}">
                <a16:creationId xmlns:a16="http://schemas.microsoft.com/office/drawing/2014/main" id="{FB445FB3-9F03-6E45-A046-D32E1D8AA792}"/>
              </a:ext>
            </a:extLst>
          </p:cNvPr>
          <p:cNvPicPr>
            <a:picLocks noChangeAspect="1"/>
          </p:cNvPicPr>
          <p:nvPr/>
        </p:nvPicPr>
        <p:blipFill>
          <a:blip r:embed="rId2"/>
          <a:srcRect/>
          <a:stretch/>
        </p:blipFill>
        <p:spPr>
          <a:xfrm>
            <a:off x="838200" y="6247570"/>
            <a:ext cx="1733331" cy="617498"/>
          </a:xfrm>
          <a:prstGeom prst="rect">
            <a:avLst/>
          </a:prstGeom>
        </p:spPr>
      </p:pic>
      <p:sp>
        <p:nvSpPr>
          <p:cNvPr id="13" name="Footer Placeholder 4">
            <a:extLst>
              <a:ext uri="{FF2B5EF4-FFF2-40B4-BE49-F238E27FC236}">
                <a16:creationId xmlns:a16="http://schemas.microsoft.com/office/drawing/2014/main" id="{BA149722-E418-5049-AB8B-86D90151F093}"/>
              </a:ext>
            </a:extLst>
          </p:cNvPr>
          <p:cNvSpPr>
            <a:spLocks noGrp="1"/>
          </p:cNvSpPr>
          <p:nvPr>
            <p:ph type="ftr" sz="quarter" idx="3"/>
          </p:nvPr>
        </p:nvSpPr>
        <p:spPr>
          <a:xfrm>
            <a:off x="2765095" y="6441194"/>
            <a:ext cx="8684173" cy="365125"/>
          </a:xfrm>
          <a:prstGeom prst="rect">
            <a:avLst/>
          </a:prstGeom>
        </p:spPr>
        <p:txBody>
          <a:bodyPr vert="horz" lIns="91440" tIns="45720" rIns="91440" bIns="45720" rtlCol="0" anchor="ctr"/>
          <a:lstStyle>
            <a:lvl1pPr algn="l">
              <a:defRPr sz="1050" b="0">
                <a:solidFill>
                  <a:schemeClr val="bg1"/>
                </a:solidFill>
              </a:defRPr>
            </a:lvl1pPr>
          </a:lstStyle>
          <a:p>
            <a:r>
              <a:rPr lang="en-US"/>
              <a:t>SELT Team 4</a:t>
            </a:r>
          </a:p>
        </p:txBody>
      </p:sp>
    </p:spTree>
    <p:extLst>
      <p:ext uri="{BB962C8B-B14F-4D97-AF65-F5344CB8AC3E}">
        <p14:creationId xmlns:p14="http://schemas.microsoft.com/office/powerpoint/2010/main" val="261376346"/>
      </p:ext>
    </p:extLst>
  </p:cSld>
  <p:clrMapOvr>
    <a:masterClrMapping/>
  </p:clrMapOvr>
  <p:extLst>
    <p:ext uri="{DCECCB84-F9BA-43D5-87BE-67443E8EF086}">
      <p15:sldGuideLst xmlns:p15="http://schemas.microsoft.com/office/powerpoint/2012/main">
        <p15:guide id="1" orient="horz" pos="3744">
          <p15:clr>
            <a:srgbClr val="FBAE40"/>
          </p15:clr>
        </p15:guide>
        <p15:guide id="2" pos="449">
          <p15:clr>
            <a:srgbClr val="FBAE40"/>
          </p15:clr>
        </p15:guide>
        <p15:guide id="3" pos="5310">
          <p15:clr>
            <a:srgbClr val="FBAE40"/>
          </p15:clr>
        </p15:guide>
        <p15:guide id="4" pos="2880">
          <p15:clr>
            <a:srgbClr val="FBAE40"/>
          </p15:clr>
        </p15:guide>
        <p15:guide id="5" orient="horz" pos="1054">
          <p15:clr>
            <a:srgbClr val="FBAE40"/>
          </p15:clr>
        </p15:guide>
        <p15:guide id="6" orient="horz" pos="697">
          <p15:clr>
            <a:srgbClr val="FBAE40"/>
          </p15:clr>
        </p15:guide>
        <p15:guide id="7" orient="horz" pos="240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hree Column Text Layout">
    <p:spTree>
      <p:nvGrpSpPr>
        <p:cNvPr id="1" name=""/>
        <p:cNvGrpSpPr/>
        <p:nvPr/>
      </p:nvGrpSpPr>
      <p:grpSpPr>
        <a:xfrm>
          <a:off x="0" y="0"/>
          <a:ext cx="0" cy="0"/>
          <a:chOff x="0" y="0"/>
          <a:chExt cx="0" cy="0"/>
        </a:xfrm>
      </p:grpSpPr>
      <p:sp>
        <p:nvSpPr>
          <p:cNvPr id="24" name="Title 1">
            <a:extLst>
              <a:ext uri="{FF2B5EF4-FFF2-40B4-BE49-F238E27FC236}">
                <a16:creationId xmlns:a16="http://schemas.microsoft.com/office/drawing/2014/main" id="{B103BAF8-AE0C-4C2A-AFFE-5EFC74007B1B}"/>
              </a:ext>
            </a:extLst>
          </p:cNvPr>
          <p:cNvSpPr>
            <a:spLocks noGrp="1"/>
          </p:cNvSpPr>
          <p:nvPr>
            <p:ph type="title"/>
          </p:nvPr>
        </p:nvSpPr>
        <p:spPr>
          <a:xfrm>
            <a:off x="952501" y="526779"/>
            <a:ext cx="10287001" cy="869089"/>
          </a:xfrm>
        </p:spPr>
        <p:txBody>
          <a:bodyPr lIns="0" tIns="0" rIns="0" bIns="0">
            <a:normAutofit/>
          </a:bodyPr>
          <a:lstStyle>
            <a:lvl1pPr>
              <a:defRPr sz="3300">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 uri="{C183D7F6-B498-43B3-948B-1728B52AA6E4}">
                <adec:decorative xmlns:adec="http://schemas.microsoft.com/office/drawing/2017/decorative" val="1"/>
              </a:ext>
            </a:extLst>
          </p:cNvPr>
          <p:cNvCxnSpPr>
            <a:cxnSpLocks/>
          </p:cNvCxnSpPr>
          <p:nvPr/>
        </p:nvCxnSpPr>
        <p:spPr>
          <a:xfrm>
            <a:off x="952499" y="131764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5" name="Content Placeholder 2">
            <a:extLst>
              <a:ext uri="{FF2B5EF4-FFF2-40B4-BE49-F238E27FC236}">
                <a16:creationId xmlns:a16="http://schemas.microsoft.com/office/drawing/2014/main" id="{94F85108-BDC9-43A2-BEF1-240E666F4E03}"/>
              </a:ext>
            </a:extLst>
          </p:cNvPr>
          <p:cNvSpPr>
            <a:spLocks noGrp="1"/>
          </p:cNvSpPr>
          <p:nvPr>
            <p:ph idx="1" hasCustomPrompt="1"/>
          </p:nvPr>
        </p:nvSpPr>
        <p:spPr>
          <a:xfrm>
            <a:off x="952501" y="1686758"/>
            <a:ext cx="3166740" cy="754602"/>
          </a:xfrm>
        </p:spPr>
        <p:txBody>
          <a:bodyPr lIns="0" tIns="0" rIns="0" bIns="0">
            <a:norm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4" name="Content Placeholder 2">
            <a:extLst>
              <a:ext uri="{FF2B5EF4-FFF2-40B4-BE49-F238E27FC236}">
                <a16:creationId xmlns:a16="http://schemas.microsoft.com/office/drawing/2014/main" id="{968A6427-DC92-4AE6-82DE-34A0B3A972EE}"/>
              </a:ext>
            </a:extLst>
          </p:cNvPr>
          <p:cNvSpPr>
            <a:spLocks noGrp="1"/>
          </p:cNvSpPr>
          <p:nvPr>
            <p:ph idx="10" hasCustomPrompt="1"/>
          </p:nvPr>
        </p:nvSpPr>
        <p:spPr>
          <a:xfrm>
            <a:off x="952502" y="2674398"/>
            <a:ext cx="3166740" cy="3269204"/>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sp>
        <p:nvSpPr>
          <p:cNvPr id="15" name="Content Placeholder 2">
            <a:extLst>
              <a:ext uri="{FF2B5EF4-FFF2-40B4-BE49-F238E27FC236}">
                <a16:creationId xmlns:a16="http://schemas.microsoft.com/office/drawing/2014/main" id="{700A296A-0A06-4FFB-B935-517187294F6B}"/>
              </a:ext>
            </a:extLst>
          </p:cNvPr>
          <p:cNvSpPr>
            <a:spLocks noGrp="1"/>
          </p:cNvSpPr>
          <p:nvPr>
            <p:ph idx="11" hasCustomPrompt="1"/>
          </p:nvPr>
        </p:nvSpPr>
        <p:spPr>
          <a:xfrm>
            <a:off x="4616386" y="1686756"/>
            <a:ext cx="2973372" cy="754602"/>
          </a:xfrm>
        </p:spPr>
        <p:txBody>
          <a:bodyPr lIns="0" tIns="0" rIns="0" bIns="0">
            <a:norm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6" name="Content Placeholder 2">
            <a:extLst>
              <a:ext uri="{FF2B5EF4-FFF2-40B4-BE49-F238E27FC236}">
                <a16:creationId xmlns:a16="http://schemas.microsoft.com/office/drawing/2014/main" id="{4DA600F9-1950-41BD-ACB3-21F2B5AE9494}"/>
              </a:ext>
            </a:extLst>
          </p:cNvPr>
          <p:cNvSpPr>
            <a:spLocks noGrp="1"/>
          </p:cNvSpPr>
          <p:nvPr>
            <p:ph idx="12" hasCustomPrompt="1"/>
          </p:nvPr>
        </p:nvSpPr>
        <p:spPr>
          <a:xfrm>
            <a:off x="4616387" y="2674396"/>
            <a:ext cx="2973372" cy="3269204"/>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sp>
        <p:nvSpPr>
          <p:cNvPr id="17" name="Content Placeholder 2">
            <a:extLst>
              <a:ext uri="{FF2B5EF4-FFF2-40B4-BE49-F238E27FC236}">
                <a16:creationId xmlns:a16="http://schemas.microsoft.com/office/drawing/2014/main" id="{D4DB30FF-E82C-424F-A06C-EFC3CFC45E36}"/>
              </a:ext>
            </a:extLst>
          </p:cNvPr>
          <p:cNvSpPr>
            <a:spLocks noGrp="1"/>
          </p:cNvSpPr>
          <p:nvPr>
            <p:ph idx="13" hasCustomPrompt="1"/>
          </p:nvPr>
        </p:nvSpPr>
        <p:spPr>
          <a:xfrm>
            <a:off x="8063515" y="1686756"/>
            <a:ext cx="3166740" cy="754602"/>
          </a:xfrm>
        </p:spPr>
        <p:txBody>
          <a:bodyPr lIns="0" tIns="0" rIns="0" bIns="0">
            <a:norm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8" name="Content Placeholder 2">
            <a:extLst>
              <a:ext uri="{FF2B5EF4-FFF2-40B4-BE49-F238E27FC236}">
                <a16:creationId xmlns:a16="http://schemas.microsoft.com/office/drawing/2014/main" id="{36DC4408-89C4-4D74-957E-B2A4D59F76AE}"/>
              </a:ext>
            </a:extLst>
          </p:cNvPr>
          <p:cNvSpPr>
            <a:spLocks noGrp="1"/>
          </p:cNvSpPr>
          <p:nvPr>
            <p:ph idx="14" hasCustomPrompt="1"/>
          </p:nvPr>
        </p:nvSpPr>
        <p:spPr>
          <a:xfrm>
            <a:off x="8063515" y="2674396"/>
            <a:ext cx="3166740" cy="3269204"/>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12" name="Straight Connector 11">
            <a:extLst>
              <a:ext uri="{FF2B5EF4-FFF2-40B4-BE49-F238E27FC236}">
                <a16:creationId xmlns:a16="http://schemas.microsoft.com/office/drawing/2014/main" id="{3CA77083-F133-420F-93AD-77761878E852}"/>
              </a:ext>
            </a:extLst>
          </p:cNvPr>
          <p:cNvCxnSpPr/>
          <p:nvPr/>
        </p:nvCxnSpPr>
        <p:spPr>
          <a:xfrm>
            <a:off x="7806431" y="1679383"/>
            <a:ext cx="0" cy="4264218"/>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7336E4CD-9037-4D69-A3E3-6380D9131A19}"/>
              </a:ext>
            </a:extLst>
          </p:cNvPr>
          <p:cNvCxnSpPr/>
          <p:nvPr/>
        </p:nvCxnSpPr>
        <p:spPr>
          <a:xfrm>
            <a:off x="4376691" y="1679383"/>
            <a:ext cx="0" cy="4264218"/>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9" name="Rectangle 18">
            <a:extLst>
              <a:ext uri="{FF2B5EF4-FFF2-40B4-BE49-F238E27FC236}">
                <a16:creationId xmlns:a16="http://schemas.microsoft.com/office/drawing/2014/main" id="{2944143A-0CC6-6041-BD38-4C994DA8E0B2}"/>
              </a:ext>
              <a:ext uri="{C183D7F6-B498-43B3-948B-1728B52AA6E4}">
                <adec:decorative xmlns:adec="http://schemas.microsoft.com/office/drawing/2017/decorative" val="1"/>
              </a:ext>
            </a:extLst>
          </p:cNvPr>
          <p:cNvSpPr/>
          <p:nvPr/>
        </p:nvSpPr>
        <p:spPr>
          <a:xfrm>
            <a:off x="0" y="6389513"/>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b="0" i="0">
              <a:latin typeface="Arial" panose="020B0604020202020204" pitchFamily="34" charset="0"/>
            </a:endParaRPr>
          </a:p>
        </p:txBody>
      </p:sp>
      <p:pic>
        <p:nvPicPr>
          <p:cNvPr id="20" name="Picture 19" descr="The University of Iowa">
            <a:extLst>
              <a:ext uri="{FF2B5EF4-FFF2-40B4-BE49-F238E27FC236}">
                <a16:creationId xmlns:a16="http://schemas.microsoft.com/office/drawing/2014/main" id="{2A845926-60C8-4F49-ABF0-3DC9E8370DAA}"/>
              </a:ext>
            </a:extLst>
          </p:cNvPr>
          <p:cNvPicPr>
            <a:picLocks noChangeAspect="1"/>
          </p:cNvPicPr>
          <p:nvPr/>
        </p:nvPicPr>
        <p:blipFill>
          <a:blip r:embed="rId2"/>
          <a:srcRect/>
          <a:stretch/>
        </p:blipFill>
        <p:spPr>
          <a:xfrm>
            <a:off x="838200" y="6247570"/>
            <a:ext cx="1733331" cy="617498"/>
          </a:xfrm>
          <a:prstGeom prst="rect">
            <a:avLst/>
          </a:prstGeom>
        </p:spPr>
      </p:pic>
      <p:sp>
        <p:nvSpPr>
          <p:cNvPr id="22" name="Footer Placeholder 4">
            <a:extLst>
              <a:ext uri="{FF2B5EF4-FFF2-40B4-BE49-F238E27FC236}">
                <a16:creationId xmlns:a16="http://schemas.microsoft.com/office/drawing/2014/main" id="{207D8975-2D7E-8541-B9BA-B4ACB2453DEA}"/>
              </a:ext>
            </a:extLst>
          </p:cNvPr>
          <p:cNvSpPr>
            <a:spLocks noGrp="1"/>
          </p:cNvSpPr>
          <p:nvPr>
            <p:ph type="ftr" sz="quarter" idx="3"/>
          </p:nvPr>
        </p:nvSpPr>
        <p:spPr>
          <a:xfrm>
            <a:off x="2765095" y="6441194"/>
            <a:ext cx="8684173" cy="365125"/>
          </a:xfrm>
          <a:prstGeom prst="rect">
            <a:avLst/>
          </a:prstGeom>
        </p:spPr>
        <p:txBody>
          <a:bodyPr vert="horz" lIns="91440" tIns="45720" rIns="91440" bIns="45720" rtlCol="0" anchor="ctr"/>
          <a:lstStyle>
            <a:lvl1pPr algn="l">
              <a:defRPr sz="1050" b="0">
                <a:solidFill>
                  <a:schemeClr val="bg1"/>
                </a:solidFill>
              </a:defRPr>
            </a:lvl1pPr>
          </a:lstStyle>
          <a:p>
            <a:r>
              <a:rPr lang="en-US"/>
              <a:t>SELT Team 4</a:t>
            </a:r>
          </a:p>
        </p:txBody>
      </p:sp>
    </p:spTree>
    <p:extLst>
      <p:ext uri="{BB962C8B-B14F-4D97-AF65-F5344CB8AC3E}">
        <p14:creationId xmlns:p14="http://schemas.microsoft.com/office/powerpoint/2010/main" val="3582948433"/>
      </p:ext>
    </p:extLst>
  </p:cSld>
  <p:clrMapOvr>
    <a:masterClrMapping/>
  </p:clrMapOvr>
  <p:extLst>
    <p:ext uri="{DCECCB84-F9BA-43D5-87BE-67443E8EF086}">
      <p15:sldGuideLst xmlns:p15="http://schemas.microsoft.com/office/powerpoint/2012/main">
        <p15:guide id="2" pos="449">
          <p15:clr>
            <a:srgbClr val="FBAE40"/>
          </p15:clr>
        </p15:guide>
        <p15:guide id="3" pos="5310">
          <p15:clr>
            <a:srgbClr val="FBAE40"/>
          </p15:clr>
        </p15:guide>
        <p15:guide id="4" pos="2880">
          <p15:clr>
            <a:srgbClr val="FBAE40"/>
          </p15:clr>
        </p15:guide>
        <p15:guide id="5" orient="horz" pos="1054">
          <p15:clr>
            <a:srgbClr val="FBAE40"/>
          </p15:clr>
        </p15:guide>
        <p15:guide id="7" orient="horz" pos="3744">
          <p15:clr>
            <a:srgbClr val="FBAE40"/>
          </p15:clr>
        </p15:guide>
        <p15:guide id="8" orient="horz" pos="697">
          <p15:clr>
            <a:srgbClr val="FBAE40"/>
          </p15:clr>
        </p15:guide>
        <p15:guide id="9" orient="horz" pos="240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Four Column Text Layout">
    <p:spTree>
      <p:nvGrpSpPr>
        <p:cNvPr id="1" name=""/>
        <p:cNvGrpSpPr/>
        <p:nvPr/>
      </p:nvGrpSpPr>
      <p:grpSpPr>
        <a:xfrm>
          <a:off x="0" y="0"/>
          <a:ext cx="0" cy="0"/>
          <a:chOff x="0" y="0"/>
          <a:chExt cx="0" cy="0"/>
        </a:xfrm>
      </p:grpSpPr>
      <p:sp>
        <p:nvSpPr>
          <p:cNvPr id="27" name="Title 1">
            <a:extLst>
              <a:ext uri="{FF2B5EF4-FFF2-40B4-BE49-F238E27FC236}">
                <a16:creationId xmlns:a16="http://schemas.microsoft.com/office/drawing/2014/main" id="{D42FEC1B-FCF8-4508-B227-27323879AC52}"/>
              </a:ext>
            </a:extLst>
          </p:cNvPr>
          <p:cNvSpPr>
            <a:spLocks noGrp="1"/>
          </p:cNvSpPr>
          <p:nvPr>
            <p:ph type="title"/>
          </p:nvPr>
        </p:nvSpPr>
        <p:spPr>
          <a:xfrm>
            <a:off x="952501" y="526779"/>
            <a:ext cx="10287001" cy="869089"/>
          </a:xfrm>
        </p:spPr>
        <p:txBody>
          <a:bodyPr lIns="0" tIns="0" rIns="0" bIns="0">
            <a:normAutofit/>
          </a:bodyPr>
          <a:lstStyle>
            <a:lvl1pPr>
              <a:defRPr sz="3300">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 uri="{C183D7F6-B498-43B3-948B-1728B52AA6E4}">
                <adec:decorative xmlns:adec="http://schemas.microsoft.com/office/drawing/2017/decorative" val="1"/>
              </a:ext>
            </a:extLst>
          </p:cNvPr>
          <p:cNvCxnSpPr>
            <a:cxnSpLocks/>
          </p:cNvCxnSpPr>
          <p:nvPr/>
        </p:nvCxnSpPr>
        <p:spPr>
          <a:xfrm>
            <a:off x="952499" y="131764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5" name="Content Placeholder 2">
            <a:extLst>
              <a:ext uri="{FF2B5EF4-FFF2-40B4-BE49-F238E27FC236}">
                <a16:creationId xmlns:a16="http://schemas.microsoft.com/office/drawing/2014/main" id="{94F85108-BDC9-43A2-BEF1-240E666F4E03}"/>
              </a:ext>
            </a:extLst>
          </p:cNvPr>
          <p:cNvSpPr>
            <a:spLocks noGrp="1"/>
          </p:cNvSpPr>
          <p:nvPr>
            <p:ph idx="1" hasCustomPrompt="1"/>
          </p:nvPr>
        </p:nvSpPr>
        <p:spPr>
          <a:xfrm>
            <a:off x="952501" y="1686758"/>
            <a:ext cx="2358867" cy="754602"/>
          </a:xfrm>
        </p:spPr>
        <p:txBody>
          <a:bodyPr lIns="0" tIns="0" rIns="0" bIns="0">
            <a:norm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4" name="Content Placeholder 2">
            <a:extLst>
              <a:ext uri="{FF2B5EF4-FFF2-40B4-BE49-F238E27FC236}">
                <a16:creationId xmlns:a16="http://schemas.microsoft.com/office/drawing/2014/main" id="{968A6427-DC92-4AE6-82DE-34A0B3A972EE}"/>
              </a:ext>
            </a:extLst>
          </p:cNvPr>
          <p:cNvSpPr>
            <a:spLocks noGrp="1"/>
          </p:cNvSpPr>
          <p:nvPr>
            <p:ph idx="10" hasCustomPrompt="1"/>
          </p:nvPr>
        </p:nvSpPr>
        <p:spPr>
          <a:xfrm>
            <a:off x="952501" y="2674398"/>
            <a:ext cx="2358867" cy="3269204"/>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11" name="Straight Connector 10">
            <a:extLst>
              <a:ext uri="{FF2B5EF4-FFF2-40B4-BE49-F238E27FC236}">
                <a16:creationId xmlns:a16="http://schemas.microsoft.com/office/drawing/2014/main" id="{7336E4CD-9037-4D69-A3E3-6380D9131A19}"/>
              </a:ext>
            </a:extLst>
          </p:cNvPr>
          <p:cNvCxnSpPr/>
          <p:nvPr/>
        </p:nvCxnSpPr>
        <p:spPr>
          <a:xfrm>
            <a:off x="3524251" y="1686757"/>
            <a:ext cx="0" cy="4256844"/>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5" name="Content Placeholder 2">
            <a:extLst>
              <a:ext uri="{FF2B5EF4-FFF2-40B4-BE49-F238E27FC236}">
                <a16:creationId xmlns:a16="http://schemas.microsoft.com/office/drawing/2014/main" id="{700A296A-0A06-4FFB-B935-517187294F6B}"/>
              </a:ext>
            </a:extLst>
          </p:cNvPr>
          <p:cNvSpPr>
            <a:spLocks noGrp="1"/>
          </p:cNvSpPr>
          <p:nvPr>
            <p:ph idx="11" hasCustomPrompt="1"/>
          </p:nvPr>
        </p:nvSpPr>
        <p:spPr>
          <a:xfrm>
            <a:off x="3737133" y="1686756"/>
            <a:ext cx="2148760" cy="754602"/>
          </a:xfrm>
        </p:spPr>
        <p:txBody>
          <a:bodyPr lIns="0" tIns="0" rIns="0" bIns="0">
            <a:no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6" name="Content Placeholder 2">
            <a:extLst>
              <a:ext uri="{FF2B5EF4-FFF2-40B4-BE49-F238E27FC236}">
                <a16:creationId xmlns:a16="http://schemas.microsoft.com/office/drawing/2014/main" id="{4DA600F9-1950-41BD-ACB3-21F2B5AE9494}"/>
              </a:ext>
            </a:extLst>
          </p:cNvPr>
          <p:cNvSpPr>
            <a:spLocks noGrp="1"/>
          </p:cNvSpPr>
          <p:nvPr>
            <p:ph idx="12" hasCustomPrompt="1"/>
          </p:nvPr>
        </p:nvSpPr>
        <p:spPr>
          <a:xfrm>
            <a:off x="3737135" y="2674396"/>
            <a:ext cx="2148760" cy="3269204"/>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22" name="Straight Connector 21">
            <a:extLst>
              <a:ext uri="{FF2B5EF4-FFF2-40B4-BE49-F238E27FC236}">
                <a16:creationId xmlns:a16="http://schemas.microsoft.com/office/drawing/2014/main" id="{CEF932C4-F1C3-47F2-84B8-FEC885C1843C}"/>
              </a:ext>
            </a:extLst>
          </p:cNvPr>
          <p:cNvCxnSpPr/>
          <p:nvPr/>
        </p:nvCxnSpPr>
        <p:spPr>
          <a:xfrm>
            <a:off x="6096000" y="1686760"/>
            <a:ext cx="0" cy="4293629"/>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7" name="Content Placeholder 2">
            <a:extLst>
              <a:ext uri="{FF2B5EF4-FFF2-40B4-BE49-F238E27FC236}">
                <a16:creationId xmlns:a16="http://schemas.microsoft.com/office/drawing/2014/main" id="{D4DB30FF-E82C-424F-A06C-EFC3CFC45E36}"/>
              </a:ext>
            </a:extLst>
          </p:cNvPr>
          <p:cNvSpPr>
            <a:spLocks noGrp="1"/>
          </p:cNvSpPr>
          <p:nvPr>
            <p:ph idx="13" hasCustomPrompt="1"/>
          </p:nvPr>
        </p:nvSpPr>
        <p:spPr>
          <a:xfrm>
            <a:off x="6306107" y="1686756"/>
            <a:ext cx="2148760" cy="754602"/>
          </a:xfrm>
        </p:spPr>
        <p:txBody>
          <a:bodyPr lIns="0" tIns="0" rIns="0" bIns="0">
            <a:no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8" name="Content Placeholder 2">
            <a:extLst>
              <a:ext uri="{FF2B5EF4-FFF2-40B4-BE49-F238E27FC236}">
                <a16:creationId xmlns:a16="http://schemas.microsoft.com/office/drawing/2014/main" id="{36DC4408-89C4-4D74-957E-B2A4D59F76AE}"/>
              </a:ext>
            </a:extLst>
          </p:cNvPr>
          <p:cNvSpPr>
            <a:spLocks noGrp="1"/>
          </p:cNvSpPr>
          <p:nvPr>
            <p:ph idx="14" hasCustomPrompt="1"/>
          </p:nvPr>
        </p:nvSpPr>
        <p:spPr>
          <a:xfrm>
            <a:off x="6306108" y="2674396"/>
            <a:ext cx="2148760" cy="3269204"/>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12" name="Straight Connector 11">
            <a:extLst>
              <a:ext uri="{FF2B5EF4-FFF2-40B4-BE49-F238E27FC236}">
                <a16:creationId xmlns:a16="http://schemas.microsoft.com/office/drawing/2014/main" id="{3CA77083-F133-420F-93AD-77761878E852}"/>
              </a:ext>
            </a:extLst>
          </p:cNvPr>
          <p:cNvCxnSpPr/>
          <p:nvPr/>
        </p:nvCxnSpPr>
        <p:spPr>
          <a:xfrm>
            <a:off x="8674100" y="1686757"/>
            <a:ext cx="0" cy="4256844"/>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9" name="Content Placeholder 2">
            <a:extLst>
              <a:ext uri="{FF2B5EF4-FFF2-40B4-BE49-F238E27FC236}">
                <a16:creationId xmlns:a16="http://schemas.microsoft.com/office/drawing/2014/main" id="{A07502CC-5B90-4BCF-B63B-36D026C9AE96}"/>
              </a:ext>
            </a:extLst>
          </p:cNvPr>
          <p:cNvSpPr>
            <a:spLocks noGrp="1"/>
          </p:cNvSpPr>
          <p:nvPr>
            <p:ph idx="15" hasCustomPrompt="1"/>
          </p:nvPr>
        </p:nvSpPr>
        <p:spPr>
          <a:xfrm>
            <a:off x="8875081" y="1676706"/>
            <a:ext cx="2358867" cy="754602"/>
          </a:xfrm>
        </p:spPr>
        <p:txBody>
          <a:bodyPr lIns="0" tIns="0" rIns="0" bIns="0">
            <a:norm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20" name="Content Placeholder 2">
            <a:extLst>
              <a:ext uri="{FF2B5EF4-FFF2-40B4-BE49-F238E27FC236}">
                <a16:creationId xmlns:a16="http://schemas.microsoft.com/office/drawing/2014/main" id="{F169EF16-BA54-4279-A087-A65E4F26675F}"/>
              </a:ext>
            </a:extLst>
          </p:cNvPr>
          <p:cNvSpPr>
            <a:spLocks noGrp="1"/>
          </p:cNvSpPr>
          <p:nvPr>
            <p:ph idx="16" hasCustomPrompt="1"/>
          </p:nvPr>
        </p:nvSpPr>
        <p:spPr>
          <a:xfrm>
            <a:off x="8875081" y="2664346"/>
            <a:ext cx="2358867" cy="3269204"/>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sp>
        <p:nvSpPr>
          <p:cNvPr id="21" name="Rectangle 20">
            <a:extLst>
              <a:ext uri="{FF2B5EF4-FFF2-40B4-BE49-F238E27FC236}">
                <a16:creationId xmlns:a16="http://schemas.microsoft.com/office/drawing/2014/main" id="{55DF11BA-BD6E-E14D-A115-587308DBF4A7}"/>
              </a:ext>
              <a:ext uri="{C183D7F6-B498-43B3-948B-1728B52AA6E4}">
                <adec:decorative xmlns:adec="http://schemas.microsoft.com/office/drawing/2017/decorative" val="1"/>
              </a:ext>
            </a:extLst>
          </p:cNvPr>
          <p:cNvSpPr/>
          <p:nvPr/>
        </p:nvSpPr>
        <p:spPr>
          <a:xfrm>
            <a:off x="0" y="6389513"/>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b="0" i="0">
              <a:latin typeface="Arial" panose="020B0604020202020204" pitchFamily="34" charset="0"/>
            </a:endParaRPr>
          </a:p>
        </p:txBody>
      </p:sp>
      <p:pic>
        <p:nvPicPr>
          <p:cNvPr id="24" name="Picture 23" descr="The University of Iowa">
            <a:extLst>
              <a:ext uri="{FF2B5EF4-FFF2-40B4-BE49-F238E27FC236}">
                <a16:creationId xmlns:a16="http://schemas.microsoft.com/office/drawing/2014/main" id="{B052AD83-662D-804A-9C50-78BD2D9F776B}"/>
              </a:ext>
            </a:extLst>
          </p:cNvPr>
          <p:cNvPicPr>
            <a:picLocks noChangeAspect="1"/>
          </p:cNvPicPr>
          <p:nvPr/>
        </p:nvPicPr>
        <p:blipFill>
          <a:blip r:embed="rId2"/>
          <a:srcRect/>
          <a:stretch/>
        </p:blipFill>
        <p:spPr>
          <a:xfrm>
            <a:off x="838200" y="6247570"/>
            <a:ext cx="1733331" cy="617498"/>
          </a:xfrm>
          <a:prstGeom prst="rect">
            <a:avLst/>
          </a:prstGeom>
        </p:spPr>
      </p:pic>
      <p:sp>
        <p:nvSpPr>
          <p:cNvPr id="25" name="Footer Placeholder 4">
            <a:extLst>
              <a:ext uri="{FF2B5EF4-FFF2-40B4-BE49-F238E27FC236}">
                <a16:creationId xmlns:a16="http://schemas.microsoft.com/office/drawing/2014/main" id="{09F774AF-F9D8-314F-ADA4-4C6BF856754D}"/>
              </a:ext>
            </a:extLst>
          </p:cNvPr>
          <p:cNvSpPr>
            <a:spLocks noGrp="1"/>
          </p:cNvSpPr>
          <p:nvPr>
            <p:ph type="ftr" sz="quarter" idx="3"/>
          </p:nvPr>
        </p:nvSpPr>
        <p:spPr>
          <a:xfrm>
            <a:off x="2765095" y="6441194"/>
            <a:ext cx="8684173" cy="365125"/>
          </a:xfrm>
          <a:prstGeom prst="rect">
            <a:avLst/>
          </a:prstGeom>
        </p:spPr>
        <p:txBody>
          <a:bodyPr vert="horz" lIns="91440" tIns="45720" rIns="91440" bIns="45720" rtlCol="0" anchor="ctr"/>
          <a:lstStyle>
            <a:lvl1pPr algn="l">
              <a:defRPr sz="1050" b="0">
                <a:solidFill>
                  <a:schemeClr val="bg1"/>
                </a:solidFill>
              </a:defRPr>
            </a:lvl1pPr>
          </a:lstStyle>
          <a:p>
            <a:r>
              <a:rPr lang="en-US"/>
              <a:t>SELT Team 4</a:t>
            </a:r>
          </a:p>
        </p:txBody>
      </p:sp>
    </p:spTree>
    <p:extLst>
      <p:ext uri="{BB962C8B-B14F-4D97-AF65-F5344CB8AC3E}">
        <p14:creationId xmlns:p14="http://schemas.microsoft.com/office/powerpoint/2010/main" val="376882567"/>
      </p:ext>
    </p:extLst>
  </p:cSld>
  <p:clrMapOvr>
    <a:masterClrMapping/>
  </p:clrMapOvr>
  <p:extLst>
    <p:ext uri="{DCECCB84-F9BA-43D5-87BE-67443E8EF086}">
      <p15:sldGuideLst xmlns:p15="http://schemas.microsoft.com/office/powerpoint/2012/main">
        <p15:guide id="1" orient="horz" pos="2400">
          <p15:clr>
            <a:srgbClr val="FBAE40"/>
          </p15:clr>
        </p15:guide>
        <p15:guide id="2" pos="449">
          <p15:clr>
            <a:srgbClr val="FBAE40"/>
          </p15:clr>
        </p15:guide>
        <p15:guide id="3" pos="5310">
          <p15:clr>
            <a:srgbClr val="FBAE40"/>
          </p15:clr>
        </p15:guide>
        <p15:guide id="4" pos="2880">
          <p15:clr>
            <a:srgbClr val="FBAE40"/>
          </p15:clr>
        </p15:guide>
        <p15:guide id="5" orient="horz" pos="1054">
          <p15:clr>
            <a:srgbClr val="FBAE40"/>
          </p15:clr>
        </p15:guide>
        <p15:guide id="6" orient="horz" pos="3744">
          <p15:clr>
            <a:srgbClr val="FBAE40"/>
          </p15:clr>
        </p15:guide>
        <p15:guide id="7" orient="horz" pos="697">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x1 Grid Layout">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F83F529D-C880-45A0-81D8-FD2CC04E07D8}"/>
              </a:ext>
            </a:extLst>
          </p:cNvPr>
          <p:cNvSpPr>
            <a:spLocks noGrp="1"/>
          </p:cNvSpPr>
          <p:nvPr>
            <p:ph type="title"/>
          </p:nvPr>
        </p:nvSpPr>
        <p:spPr>
          <a:xfrm>
            <a:off x="952501" y="526779"/>
            <a:ext cx="10287001" cy="869089"/>
          </a:xfrm>
        </p:spPr>
        <p:txBody>
          <a:bodyPr lIns="0" tIns="0" rIns="0" bIns="0">
            <a:normAutofit/>
          </a:bodyPr>
          <a:lstStyle>
            <a:lvl1pPr>
              <a:defRPr sz="3300">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 uri="{C183D7F6-B498-43B3-948B-1728B52AA6E4}">
                <adec:decorative xmlns:adec="http://schemas.microsoft.com/office/drawing/2017/decorative" val="1"/>
              </a:ext>
            </a:extLst>
          </p:cNvPr>
          <p:cNvCxnSpPr>
            <a:cxnSpLocks/>
          </p:cNvCxnSpPr>
          <p:nvPr/>
        </p:nvCxnSpPr>
        <p:spPr>
          <a:xfrm>
            <a:off x="952499" y="131764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5" name="Content Placeholder 2">
            <a:extLst>
              <a:ext uri="{FF2B5EF4-FFF2-40B4-BE49-F238E27FC236}">
                <a16:creationId xmlns:a16="http://schemas.microsoft.com/office/drawing/2014/main" id="{94F85108-BDC9-43A2-BEF1-240E666F4E03}"/>
              </a:ext>
            </a:extLst>
          </p:cNvPr>
          <p:cNvSpPr>
            <a:spLocks noGrp="1"/>
          </p:cNvSpPr>
          <p:nvPr>
            <p:ph idx="1" hasCustomPrompt="1"/>
          </p:nvPr>
        </p:nvSpPr>
        <p:spPr>
          <a:xfrm>
            <a:off x="952501" y="1686758"/>
            <a:ext cx="10288587" cy="329184"/>
          </a:xfrm>
        </p:spPr>
        <p:txBody>
          <a:bodyPr lIns="0" tIns="0" rIns="0" bIns="0">
            <a:no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14" name="Content Placeholder 2">
            <a:extLst>
              <a:ext uri="{FF2B5EF4-FFF2-40B4-BE49-F238E27FC236}">
                <a16:creationId xmlns:a16="http://schemas.microsoft.com/office/drawing/2014/main" id="{968A6427-DC92-4AE6-82DE-34A0B3A972EE}"/>
              </a:ext>
            </a:extLst>
          </p:cNvPr>
          <p:cNvSpPr>
            <a:spLocks noGrp="1"/>
          </p:cNvSpPr>
          <p:nvPr>
            <p:ph idx="10" hasCustomPrompt="1"/>
          </p:nvPr>
        </p:nvSpPr>
        <p:spPr>
          <a:xfrm>
            <a:off x="952501" y="2120010"/>
            <a:ext cx="10288587" cy="754602"/>
          </a:xfrm>
        </p:spPr>
        <p:txBody>
          <a:bodyPr lIns="0" tIns="0" rIns="0" bIns="0">
            <a:normAutofit/>
          </a:bodyPr>
          <a:lstStyle>
            <a:lvl1pPr marL="0" marR="0" indent="0" algn="l" defTabSz="685800" rtl="0" eaLnBrk="1" fontAlgn="auto" latinLnBrk="0" hangingPunct="1">
              <a:lnSpc>
                <a:spcPct val="100000"/>
              </a:lnSpc>
              <a:spcBef>
                <a:spcPts val="750"/>
              </a:spcBef>
              <a:spcAft>
                <a:spcPts val="0"/>
              </a:spcAft>
              <a:buClrTx/>
              <a:buSzPct val="95000"/>
              <a:buFont typeface="Arial" panose="020B0604020202020204" pitchFamily="34" charset="0"/>
              <a:buNone/>
              <a:tabLst/>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marL="0" marR="0" lvl="0" indent="0" algn="l" defTabSz="685800" rtl="0" eaLnBrk="1" fontAlgn="auto" latinLnBrk="0" hangingPunct="1">
              <a:lnSpc>
                <a:spcPct val="100000"/>
              </a:lnSpc>
              <a:spcBef>
                <a:spcPts val="750"/>
              </a:spcBef>
              <a:spcAft>
                <a:spcPts val="0"/>
              </a:spcAft>
              <a:buClrTx/>
              <a:buSzPct val="95000"/>
              <a:buFont typeface="Arial" panose="020B0604020202020204" pitchFamily="34" charset="0"/>
              <a:buNone/>
              <a:tabLst/>
              <a:defRPr/>
            </a:pPr>
            <a:r>
              <a:rPr lang="en-US"/>
              <a:t>Click to edit row text</a:t>
            </a:r>
          </a:p>
          <a:p>
            <a:pPr lvl="0"/>
            <a:endParaRPr lang="en-US"/>
          </a:p>
        </p:txBody>
      </p:sp>
      <p:cxnSp>
        <p:nvCxnSpPr>
          <p:cNvPr id="9" name="Straight Connector 8">
            <a:extLst>
              <a:ext uri="{FF2B5EF4-FFF2-40B4-BE49-F238E27FC236}">
                <a16:creationId xmlns:a16="http://schemas.microsoft.com/office/drawing/2014/main" id="{6FCD7C05-8E7C-4679-B83F-CDDB1BDA2031}"/>
              </a:ext>
            </a:extLst>
          </p:cNvPr>
          <p:cNvCxnSpPr/>
          <p:nvPr/>
        </p:nvCxnSpPr>
        <p:spPr>
          <a:xfrm>
            <a:off x="949325" y="3038019"/>
            <a:ext cx="10290176"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33" name="Content Placeholder 2">
            <a:extLst>
              <a:ext uri="{FF2B5EF4-FFF2-40B4-BE49-F238E27FC236}">
                <a16:creationId xmlns:a16="http://schemas.microsoft.com/office/drawing/2014/main" id="{6BC08D86-557A-4EB7-B2A4-0782689B99D1}"/>
              </a:ext>
            </a:extLst>
          </p:cNvPr>
          <p:cNvSpPr>
            <a:spLocks noGrp="1"/>
          </p:cNvSpPr>
          <p:nvPr>
            <p:ph idx="11" hasCustomPrompt="1"/>
          </p:nvPr>
        </p:nvSpPr>
        <p:spPr>
          <a:xfrm>
            <a:off x="952503" y="3211376"/>
            <a:ext cx="10288587" cy="328016"/>
          </a:xfrm>
        </p:spPr>
        <p:txBody>
          <a:bodyPr lIns="0" tIns="0" rIns="0" bIns="0">
            <a:no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35" name="Content Placeholder 2">
            <a:extLst>
              <a:ext uri="{FF2B5EF4-FFF2-40B4-BE49-F238E27FC236}">
                <a16:creationId xmlns:a16="http://schemas.microsoft.com/office/drawing/2014/main" id="{123E50C5-092D-4191-9A0B-F3C51561D562}"/>
              </a:ext>
            </a:extLst>
          </p:cNvPr>
          <p:cNvSpPr>
            <a:spLocks noGrp="1"/>
          </p:cNvSpPr>
          <p:nvPr>
            <p:ph idx="12" hasCustomPrompt="1"/>
          </p:nvPr>
        </p:nvSpPr>
        <p:spPr>
          <a:xfrm>
            <a:off x="952504" y="3644628"/>
            <a:ext cx="10288587" cy="754602"/>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cxnSp>
        <p:nvCxnSpPr>
          <p:cNvPr id="32" name="Straight Connector 31">
            <a:extLst>
              <a:ext uri="{FF2B5EF4-FFF2-40B4-BE49-F238E27FC236}">
                <a16:creationId xmlns:a16="http://schemas.microsoft.com/office/drawing/2014/main" id="{3C85CAC7-8545-4ED7-8312-FBC92F7F9DA5}"/>
              </a:ext>
            </a:extLst>
          </p:cNvPr>
          <p:cNvCxnSpPr/>
          <p:nvPr/>
        </p:nvCxnSpPr>
        <p:spPr>
          <a:xfrm>
            <a:off x="950912" y="4580501"/>
            <a:ext cx="10290176"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36" name="Content Placeholder 2">
            <a:extLst>
              <a:ext uri="{FF2B5EF4-FFF2-40B4-BE49-F238E27FC236}">
                <a16:creationId xmlns:a16="http://schemas.microsoft.com/office/drawing/2014/main" id="{3E524A13-F71C-45F7-92E6-985C4CB9E331}"/>
              </a:ext>
            </a:extLst>
          </p:cNvPr>
          <p:cNvSpPr>
            <a:spLocks noGrp="1"/>
          </p:cNvSpPr>
          <p:nvPr>
            <p:ph idx="13" hasCustomPrompt="1"/>
          </p:nvPr>
        </p:nvSpPr>
        <p:spPr>
          <a:xfrm>
            <a:off x="952505" y="4693706"/>
            <a:ext cx="10288587" cy="319591"/>
          </a:xfrm>
        </p:spPr>
        <p:txBody>
          <a:bodyPr lIns="0" tIns="0" rIns="0" bIns="0">
            <a:no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37" name="Content Placeholder 2">
            <a:extLst>
              <a:ext uri="{FF2B5EF4-FFF2-40B4-BE49-F238E27FC236}">
                <a16:creationId xmlns:a16="http://schemas.microsoft.com/office/drawing/2014/main" id="{7CA7FF6D-951D-4682-9C40-A6BB36ABEA84}"/>
              </a:ext>
            </a:extLst>
          </p:cNvPr>
          <p:cNvSpPr>
            <a:spLocks noGrp="1"/>
          </p:cNvSpPr>
          <p:nvPr>
            <p:ph idx="14" hasCustomPrompt="1"/>
          </p:nvPr>
        </p:nvSpPr>
        <p:spPr>
          <a:xfrm>
            <a:off x="952505" y="5126956"/>
            <a:ext cx="10288587" cy="754602"/>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sp>
        <p:nvSpPr>
          <p:cNvPr id="15" name="Rectangle 14">
            <a:extLst>
              <a:ext uri="{FF2B5EF4-FFF2-40B4-BE49-F238E27FC236}">
                <a16:creationId xmlns:a16="http://schemas.microsoft.com/office/drawing/2014/main" id="{55E76717-4761-EC4B-BDB1-C130638E59C3}"/>
              </a:ext>
              <a:ext uri="{C183D7F6-B498-43B3-948B-1728B52AA6E4}">
                <adec:decorative xmlns:adec="http://schemas.microsoft.com/office/drawing/2017/decorative" val="1"/>
              </a:ext>
            </a:extLst>
          </p:cNvPr>
          <p:cNvSpPr/>
          <p:nvPr/>
        </p:nvSpPr>
        <p:spPr>
          <a:xfrm>
            <a:off x="0" y="6389513"/>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b="0" i="0">
              <a:latin typeface="Arial" panose="020B0604020202020204" pitchFamily="34" charset="0"/>
            </a:endParaRPr>
          </a:p>
        </p:txBody>
      </p:sp>
      <p:pic>
        <p:nvPicPr>
          <p:cNvPr id="17" name="Picture 16" descr="The University of Iowa">
            <a:extLst>
              <a:ext uri="{FF2B5EF4-FFF2-40B4-BE49-F238E27FC236}">
                <a16:creationId xmlns:a16="http://schemas.microsoft.com/office/drawing/2014/main" id="{34AAC5E4-D04D-AA43-9A77-008D2409BECE}"/>
              </a:ext>
            </a:extLst>
          </p:cNvPr>
          <p:cNvPicPr>
            <a:picLocks noChangeAspect="1"/>
          </p:cNvPicPr>
          <p:nvPr/>
        </p:nvPicPr>
        <p:blipFill>
          <a:blip r:embed="rId2"/>
          <a:srcRect/>
          <a:stretch/>
        </p:blipFill>
        <p:spPr>
          <a:xfrm>
            <a:off x="838200" y="6247570"/>
            <a:ext cx="1733331" cy="617498"/>
          </a:xfrm>
          <a:prstGeom prst="rect">
            <a:avLst/>
          </a:prstGeom>
        </p:spPr>
      </p:pic>
      <p:sp>
        <p:nvSpPr>
          <p:cNvPr id="18" name="Footer Placeholder 4">
            <a:extLst>
              <a:ext uri="{FF2B5EF4-FFF2-40B4-BE49-F238E27FC236}">
                <a16:creationId xmlns:a16="http://schemas.microsoft.com/office/drawing/2014/main" id="{795C6E8E-B090-754E-BB4D-53EC4364AED0}"/>
              </a:ext>
            </a:extLst>
          </p:cNvPr>
          <p:cNvSpPr>
            <a:spLocks noGrp="1"/>
          </p:cNvSpPr>
          <p:nvPr>
            <p:ph type="ftr" sz="quarter" idx="3"/>
          </p:nvPr>
        </p:nvSpPr>
        <p:spPr>
          <a:xfrm>
            <a:off x="2765095" y="6441194"/>
            <a:ext cx="8684173" cy="365125"/>
          </a:xfrm>
          <a:prstGeom prst="rect">
            <a:avLst/>
          </a:prstGeom>
        </p:spPr>
        <p:txBody>
          <a:bodyPr vert="horz" lIns="91440" tIns="45720" rIns="91440" bIns="45720" rtlCol="0" anchor="ctr"/>
          <a:lstStyle>
            <a:lvl1pPr algn="l">
              <a:defRPr sz="1050" b="0">
                <a:solidFill>
                  <a:schemeClr val="bg1"/>
                </a:solidFill>
              </a:defRPr>
            </a:lvl1pPr>
          </a:lstStyle>
          <a:p>
            <a:r>
              <a:rPr lang="en-US"/>
              <a:t>SELT Team 4</a:t>
            </a:r>
          </a:p>
        </p:txBody>
      </p:sp>
    </p:spTree>
    <p:extLst>
      <p:ext uri="{BB962C8B-B14F-4D97-AF65-F5344CB8AC3E}">
        <p14:creationId xmlns:p14="http://schemas.microsoft.com/office/powerpoint/2010/main" val="3272264534"/>
      </p:ext>
    </p:extLst>
  </p:cSld>
  <p:clrMapOvr>
    <a:masterClrMapping/>
  </p:clrMapOvr>
  <p:extLst>
    <p:ext uri="{DCECCB84-F9BA-43D5-87BE-67443E8EF086}">
      <p15:sldGuideLst xmlns:p15="http://schemas.microsoft.com/office/powerpoint/2012/main">
        <p15:guide id="2" pos="449">
          <p15:clr>
            <a:srgbClr val="FBAE40"/>
          </p15:clr>
        </p15:guide>
        <p15:guide id="3" pos="5310">
          <p15:clr>
            <a:srgbClr val="FBAE40"/>
          </p15:clr>
        </p15:guide>
        <p15:guide id="4" pos="2880">
          <p15:clr>
            <a:srgbClr val="FBAE40"/>
          </p15:clr>
        </p15:guide>
        <p15:guide id="5" orient="horz" pos="1054">
          <p15:clr>
            <a:srgbClr val="FBAE40"/>
          </p15:clr>
        </p15:guide>
        <p15:guide id="6" orient="horz" pos="3744">
          <p15:clr>
            <a:srgbClr val="FBAE40"/>
          </p15:clr>
        </p15:guide>
        <p15:guide id="7" orient="horz" pos="697">
          <p15:clr>
            <a:srgbClr val="FBAE40"/>
          </p15:clr>
        </p15:guide>
        <p15:guide id="8" orient="horz" pos="240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x2 Grid Layout">
    <p:spTree>
      <p:nvGrpSpPr>
        <p:cNvPr id="1" name=""/>
        <p:cNvGrpSpPr/>
        <p:nvPr/>
      </p:nvGrpSpPr>
      <p:grpSpPr>
        <a:xfrm>
          <a:off x="0" y="0"/>
          <a:ext cx="0" cy="0"/>
          <a:chOff x="0" y="0"/>
          <a:chExt cx="0" cy="0"/>
        </a:xfrm>
      </p:grpSpPr>
      <p:sp>
        <p:nvSpPr>
          <p:cNvPr id="38" name="Title 1">
            <a:extLst>
              <a:ext uri="{FF2B5EF4-FFF2-40B4-BE49-F238E27FC236}">
                <a16:creationId xmlns:a16="http://schemas.microsoft.com/office/drawing/2014/main" id="{3A9A771B-4FFF-4EBF-A07A-0D6292AC2FE3}"/>
              </a:ext>
            </a:extLst>
          </p:cNvPr>
          <p:cNvSpPr>
            <a:spLocks noGrp="1"/>
          </p:cNvSpPr>
          <p:nvPr>
            <p:ph type="title"/>
          </p:nvPr>
        </p:nvSpPr>
        <p:spPr>
          <a:xfrm>
            <a:off x="952501" y="526779"/>
            <a:ext cx="10287001" cy="869089"/>
          </a:xfrm>
        </p:spPr>
        <p:txBody>
          <a:bodyPr lIns="0" tIns="0" rIns="0" bIns="0">
            <a:normAutofit/>
          </a:bodyPr>
          <a:lstStyle>
            <a:lvl1pPr>
              <a:defRPr sz="3300">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 uri="{C183D7F6-B498-43B3-948B-1728B52AA6E4}">
                <adec:decorative xmlns:adec="http://schemas.microsoft.com/office/drawing/2017/decorative" val="1"/>
              </a:ext>
            </a:extLst>
          </p:cNvPr>
          <p:cNvCxnSpPr>
            <a:cxnSpLocks/>
          </p:cNvCxnSpPr>
          <p:nvPr/>
        </p:nvCxnSpPr>
        <p:spPr>
          <a:xfrm>
            <a:off x="952499" y="131764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5" name="Content Placeholder 2">
            <a:extLst>
              <a:ext uri="{FF2B5EF4-FFF2-40B4-BE49-F238E27FC236}">
                <a16:creationId xmlns:a16="http://schemas.microsoft.com/office/drawing/2014/main" id="{94F85108-BDC9-43A2-BEF1-240E666F4E03}"/>
              </a:ext>
            </a:extLst>
          </p:cNvPr>
          <p:cNvSpPr>
            <a:spLocks noGrp="1"/>
          </p:cNvSpPr>
          <p:nvPr>
            <p:ph idx="1" hasCustomPrompt="1"/>
          </p:nvPr>
        </p:nvSpPr>
        <p:spPr>
          <a:xfrm>
            <a:off x="952502" y="1686760"/>
            <a:ext cx="4755839" cy="319591"/>
          </a:xfrm>
        </p:spPr>
        <p:txBody>
          <a:bodyPr lIns="0" tIns="0" rIns="0" bIns="0">
            <a:no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14" name="Content Placeholder 2">
            <a:extLst>
              <a:ext uri="{FF2B5EF4-FFF2-40B4-BE49-F238E27FC236}">
                <a16:creationId xmlns:a16="http://schemas.microsoft.com/office/drawing/2014/main" id="{968A6427-DC92-4AE6-82DE-34A0B3A972EE}"/>
              </a:ext>
            </a:extLst>
          </p:cNvPr>
          <p:cNvSpPr>
            <a:spLocks noGrp="1"/>
          </p:cNvSpPr>
          <p:nvPr>
            <p:ph idx="10" hasCustomPrompt="1"/>
          </p:nvPr>
        </p:nvSpPr>
        <p:spPr>
          <a:xfrm>
            <a:off x="952502" y="2120010"/>
            <a:ext cx="4755839" cy="754602"/>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cxnSp>
        <p:nvCxnSpPr>
          <p:cNvPr id="9" name="Straight Connector 8">
            <a:extLst>
              <a:ext uri="{FF2B5EF4-FFF2-40B4-BE49-F238E27FC236}">
                <a16:creationId xmlns:a16="http://schemas.microsoft.com/office/drawing/2014/main" id="{6FCD7C05-8E7C-4679-B83F-CDDB1BDA2031}"/>
              </a:ext>
            </a:extLst>
          </p:cNvPr>
          <p:cNvCxnSpPr/>
          <p:nvPr/>
        </p:nvCxnSpPr>
        <p:spPr>
          <a:xfrm>
            <a:off x="949325" y="3098307"/>
            <a:ext cx="10290176"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33" name="Content Placeholder 2">
            <a:extLst>
              <a:ext uri="{FF2B5EF4-FFF2-40B4-BE49-F238E27FC236}">
                <a16:creationId xmlns:a16="http://schemas.microsoft.com/office/drawing/2014/main" id="{6BC08D86-557A-4EB7-B2A4-0782689B99D1}"/>
              </a:ext>
            </a:extLst>
          </p:cNvPr>
          <p:cNvSpPr>
            <a:spLocks noGrp="1"/>
          </p:cNvSpPr>
          <p:nvPr>
            <p:ph idx="11" hasCustomPrompt="1"/>
          </p:nvPr>
        </p:nvSpPr>
        <p:spPr>
          <a:xfrm>
            <a:off x="952503" y="3221424"/>
            <a:ext cx="4755839" cy="328016"/>
          </a:xfrm>
        </p:spPr>
        <p:txBody>
          <a:bodyPr lIns="0" tIns="0" rIns="0" bIns="0">
            <a:no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35" name="Content Placeholder 2">
            <a:extLst>
              <a:ext uri="{FF2B5EF4-FFF2-40B4-BE49-F238E27FC236}">
                <a16:creationId xmlns:a16="http://schemas.microsoft.com/office/drawing/2014/main" id="{123E50C5-092D-4191-9A0B-F3C51561D562}"/>
              </a:ext>
            </a:extLst>
          </p:cNvPr>
          <p:cNvSpPr>
            <a:spLocks noGrp="1"/>
          </p:cNvSpPr>
          <p:nvPr>
            <p:ph idx="12" hasCustomPrompt="1"/>
          </p:nvPr>
        </p:nvSpPr>
        <p:spPr>
          <a:xfrm>
            <a:off x="952505" y="3654675"/>
            <a:ext cx="4755839" cy="758952"/>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cxnSp>
        <p:nvCxnSpPr>
          <p:cNvPr id="32" name="Straight Connector 31">
            <a:extLst>
              <a:ext uri="{FF2B5EF4-FFF2-40B4-BE49-F238E27FC236}">
                <a16:creationId xmlns:a16="http://schemas.microsoft.com/office/drawing/2014/main" id="{3C85CAC7-8545-4ED7-8312-FBC92F7F9DA5}"/>
              </a:ext>
            </a:extLst>
          </p:cNvPr>
          <p:cNvCxnSpPr/>
          <p:nvPr/>
        </p:nvCxnSpPr>
        <p:spPr>
          <a:xfrm>
            <a:off x="950912" y="4520213"/>
            <a:ext cx="10290176"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36" name="Content Placeholder 2">
            <a:extLst>
              <a:ext uri="{FF2B5EF4-FFF2-40B4-BE49-F238E27FC236}">
                <a16:creationId xmlns:a16="http://schemas.microsoft.com/office/drawing/2014/main" id="{3E524A13-F71C-45F7-92E6-985C4CB9E331}"/>
              </a:ext>
            </a:extLst>
          </p:cNvPr>
          <p:cNvSpPr>
            <a:spLocks noGrp="1"/>
          </p:cNvSpPr>
          <p:nvPr>
            <p:ph idx="13" hasCustomPrompt="1"/>
          </p:nvPr>
        </p:nvSpPr>
        <p:spPr>
          <a:xfrm>
            <a:off x="952506" y="4683658"/>
            <a:ext cx="4755839" cy="319591"/>
          </a:xfrm>
        </p:spPr>
        <p:txBody>
          <a:bodyPr lIns="0" tIns="0" rIns="0" bIns="0">
            <a:no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37" name="Content Placeholder 2">
            <a:extLst>
              <a:ext uri="{FF2B5EF4-FFF2-40B4-BE49-F238E27FC236}">
                <a16:creationId xmlns:a16="http://schemas.microsoft.com/office/drawing/2014/main" id="{7CA7FF6D-951D-4682-9C40-A6BB36ABEA84}"/>
              </a:ext>
            </a:extLst>
          </p:cNvPr>
          <p:cNvSpPr>
            <a:spLocks noGrp="1"/>
          </p:cNvSpPr>
          <p:nvPr>
            <p:ph idx="14" hasCustomPrompt="1"/>
          </p:nvPr>
        </p:nvSpPr>
        <p:spPr>
          <a:xfrm>
            <a:off x="952506" y="5116908"/>
            <a:ext cx="4755839" cy="754602"/>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cxnSp>
        <p:nvCxnSpPr>
          <p:cNvPr id="28" name="Straight Connector 27">
            <a:extLst>
              <a:ext uri="{FF2B5EF4-FFF2-40B4-BE49-F238E27FC236}">
                <a16:creationId xmlns:a16="http://schemas.microsoft.com/office/drawing/2014/main" id="{AA23041F-D604-4688-B75A-90D37AFDDB0E}"/>
              </a:ext>
            </a:extLst>
          </p:cNvPr>
          <p:cNvCxnSpPr/>
          <p:nvPr/>
        </p:nvCxnSpPr>
        <p:spPr>
          <a:xfrm>
            <a:off x="6096000" y="1686760"/>
            <a:ext cx="0" cy="4293629"/>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2" name="Content Placeholder 2">
            <a:extLst>
              <a:ext uri="{FF2B5EF4-FFF2-40B4-BE49-F238E27FC236}">
                <a16:creationId xmlns:a16="http://schemas.microsoft.com/office/drawing/2014/main" id="{F7B91F83-8428-4E5A-9C88-17829B687B77}"/>
              </a:ext>
            </a:extLst>
          </p:cNvPr>
          <p:cNvSpPr>
            <a:spLocks noGrp="1"/>
          </p:cNvSpPr>
          <p:nvPr>
            <p:ph idx="15" hasCustomPrompt="1"/>
          </p:nvPr>
        </p:nvSpPr>
        <p:spPr>
          <a:xfrm>
            <a:off x="6483697" y="1688512"/>
            <a:ext cx="4755839" cy="319591"/>
          </a:xfrm>
        </p:spPr>
        <p:txBody>
          <a:bodyPr lIns="0" tIns="0" rIns="0" bIns="0">
            <a:no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23" name="Content Placeholder 2">
            <a:extLst>
              <a:ext uri="{FF2B5EF4-FFF2-40B4-BE49-F238E27FC236}">
                <a16:creationId xmlns:a16="http://schemas.microsoft.com/office/drawing/2014/main" id="{ADB1D581-6D4C-4716-AE96-DBB4F953B95C}"/>
              </a:ext>
            </a:extLst>
          </p:cNvPr>
          <p:cNvSpPr>
            <a:spLocks noGrp="1"/>
          </p:cNvSpPr>
          <p:nvPr>
            <p:ph idx="16" hasCustomPrompt="1"/>
          </p:nvPr>
        </p:nvSpPr>
        <p:spPr>
          <a:xfrm>
            <a:off x="6483698" y="2121764"/>
            <a:ext cx="4755839" cy="754602"/>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sp>
        <p:nvSpPr>
          <p:cNvPr id="24" name="Content Placeholder 2">
            <a:extLst>
              <a:ext uri="{FF2B5EF4-FFF2-40B4-BE49-F238E27FC236}">
                <a16:creationId xmlns:a16="http://schemas.microsoft.com/office/drawing/2014/main" id="{279BA4B0-A083-4A1F-9D3B-A041B59E7C22}"/>
              </a:ext>
            </a:extLst>
          </p:cNvPr>
          <p:cNvSpPr>
            <a:spLocks noGrp="1"/>
          </p:cNvSpPr>
          <p:nvPr>
            <p:ph idx="17" hasCustomPrompt="1"/>
          </p:nvPr>
        </p:nvSpPr>
        <p:spPr>
          <a:xfrm>
            <a:off x="6483698" y="3223178"/>
            <a:ext cx="4755839" cy="328016"/>
          </a:xfrm>
        </p:spPr>
        <p:txBody>
          <a:bodyPr lIns="0" tIns="0" rIns="0" bIns="0">
            <a:no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25" name="Content Placeholder 2">
            <a:extLst>
              <a:ext uri="{FF2B5EF4-FFF2-40B4-BE49-F238E27FC236}">
                <a16:creationId xmlns:a16="http://schemas.microsoft.com/office/drawing/2014/main" id="{8FDD4A4D-E1FC-4E83-A8AA-A324B6B0E441}"/>
              </a:ext>
            </a:extLst>
          </p:cNvPr>
          <p:cNvSpPr>
            <a:spLocks noGrp="1"/>
          </p:cNvSpPr>
          <p:nvPr>
            <p:ph idx="18" hasCustomPrompt="1"/>
          </p:nvPr>
        </p:nvSpPr>
        <p:spPr>
          <a:xfrm>
            <a:off x="6483699" y="3656430"/>
            <a:ext cx="4755839" cy="758952"/>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sp>
        <p:nvSpPr>
          <p:cNvPr id="26" name="Content Placeholder 2">
            <a:extLst>
              <a:ext uri="{FF2B5EF4-FFF2-40B4-BE49-F238E27FC236}">
                <a16:creationId xmlns:a16="http://schemas.microsoft.com/office/drawing/2014/main" id="{DE8E7D5C-ACCB-47E6-A3F5-6F3F51A0F37F}"/>
              </a:ext>
            </a:extLst>
          </p:cNvPr>
          <p:cNvSpPr>
            <a:spLocks noGrp="1"/>
          </p:cNvSpPr>
          <p:nvPr>
            <p:ph idx="19" hasCustomPrompt="1"/>
          </p:nvPr>
        </p:nvSpPr>
        <p:spPr>
          <a:xfrm>
            <a:off x="6483701" y="4685412"/>
            <a:ext cx="4755839" cy="319591"/>
          </a:xfrm>
        </p:spPr>
        <p:txBody>
          <a:bodyPr lIns="0" tIns="0" rIns="0" bIns="0">
            <a:no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27" name="Content Placeholder 2">
            <a:extLst>
              <a:ext uri="{FF2B5EF4-FFF2-40B4-BE49-F238E27FC236}">
                <a16:creationId xmlns:a16="http://schemas.microsoft.com/office/drawing/2014/main" id="{659D9DC4-BB53-4441-9B74-84922B369948}"/>
              </a:ext>
            </a:extLst>
          </p:cNvPr>
          <p:cNvSpPr>
            <a:spLocks noGrp="1"/>
          </p:cNvSpPr>
          <p:nvPr>
            <p:ph idx="20" hasCustomPrompt="1"/>
          </p:nvPr>
        </p:nvSpPr>
        <p:spPr>
          <a:xfrm>
            <a:off x="6483702" y="5118662"/>
            <a:ext cx="4755839" cy="754602"/>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sp>
        <p:nvSpPr>
          <p:cNvPr id="29" name="Rectangle 28">
            <a:extLst>
              <a:ext uri="{FF2B5EF4-FFF2-40B4-BE49-F238E27FC236}">
                <a16:creationId xmlns:a16="http://schemas.microsoft.com/office/drawing/2014/main" id="{A774845D-2BF0-2740-9880-8D2B0EBB22B7}"/>
              </a:ext>
              <a:ext uri="{C183D7F6-B498-43B3-948B-1728B52AA6E4}">
                <adec:decorative xmlns:adec="http://schemas.microsoft.com/office/drawing/2017/decorative" val="1"/>
              </a:ext>
            </a:extLst>
          </p:cNvPr>
          <p:cNvSpPr/>
          <p:nvPr/>
        </p:nvSpPr>
        <p:spPr>
          <a:xfrm>
            <a:off x="0" y="6389513"/>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b="0" i="0">
              <a:latin typeface="Arial" panose="020B0604020202020204" pitchFamily="34" charset="0"/>
            </a:endParaRPr>
          </a:p>
        </p:txBody>
      </p:sp>
      <p:pic>
        <p:nvPicPr>
          <p:cNvPr id="30" name="Picture 29" descr="The University of Iowa">
            <a:extLst>
              <a:ext uri="{FF2B5EF4-FFF2-40B4-BE49-F238E27FC236}">
                <a16:creationId xmlns:a16="http://schemas.microsoft.com/office/drawing/2014/main" id="{B5AA78D2-879D-BC4F-9774-9CE61C81AA42}"/>
              </a:ext>
            </a:extLst>
          </p:cNvPr>
          <p:cNvPicPr>
            <a:picLocks noChangeAspect="1"/>
          </p:cNvPicPr>
          <p:nvPr/>
        </p:nvPicPr>
        <p:blipFill>
          <a:blip r:embed="rId2"/>
          <a:srcRect/>
          <a:stretch/>
        </p:blipFill>
        <p:spPr>
          <a:xfrm>
            <a:off x="838200" y="6247570"/>
            <a:ext cx="1733331" cy="617498"/>
          </a:xfrm>
          <a:prstGeom prst="rect">
            <a:avLst/>
          </a:prstGeom>
        </p:spPr>
      </p:pic>
      <p:sp>
        <p:nvSpPr>
          <p:cNvPr id="31" name="Footer Placeholder 4">
            <a:extLst>
              <a:ext uri="{FF2B5EF4-FFF2-40B4-BE49-F238E27FC236}">
                <a16:creationId xmlns:a16="http://schemas.microsoft.com/office/drawing/2014/main" id="{95EBCFD2-248B-A44E-AEE6-8987ECBEC980}"/>
              </a:ext>
            </a:extLst>
          </p:cNvPr>
          <p:cNvSpPr>
            <a:spLocks noGrp="1"/>
          </p:cNvSpPr>
          <p:nvPr>
            <p:ph type="ftr" sz="quarter" idx="3"/>
          </p:nvPr>
        </p:nvSpPr>
        <p:spPr>
          <a:xfrm>
            <a:off x="2765095" y="6441194"/>
            <a:ext cx="8684173" cy="365125"/>
          </a:xfrm>
          <a:prstGeom prst="rect">
            <a:avLst/>
          </a:prstGeom>
        </p:spPr>
        <p:txBody>
          <a:bodyPr vert="horz" lIns="91440" tIns="45720" rIns="91440" bIns="45720" rtlCol="0" anchor="ctr"/>
          <a:lstStyle>
            <a:lvl1pPr algn="l">
              <a:defRPr sz="1050" b="0">
                <a:solidFill>
                  <a:schemeClr val="bg1"/>
                </a:solidFill>
              </a:defRPr>
            </a:lvl1pPr>
          </a:lstStyle>
          <a:p>
            <a:r>
              <a:rPr lang="en-US"/>
              <a:t>SELT Team 4</a:t>
            </a:r>
          </a:p>
        </p:txBody>
      </p:sp>
    </p:spTree>
    <p:extLst>
      <p:ext uri="{BB962C8B-B14F-4D97-AF65-F5344CB8AC3E}">
        <p14:creationId xmlns:p14="http://schemas.microsoft.com/office/powerpoint/2010/main" val="1347745786"/>
      </p:ext>
    </p:extLst>
  </p:cSld>
  <p:clrMapOvr>
    <a:masterClrMapping/>
  </p:clrMapOvr>
  <p:extLst>
    <p:ext uri="{DCECCB84-F9BA-43D5-87BE-67443E8EF086}">
      <p15:sldGuideLst xmlns:p15="http://schemas.microsoft.com/office/powerpoint/2012/main">
        <p15:guide id="2" pos="449">
          <p15:clr>
            <a:srgbClr val="FBAE40"/>
          </p15:clr>
        </p15:guide>
        <p15:guide id="3" pos="5310">
          <p15:clr>
            <a:srgbClr val="FBAE40"/>
          </p15:clr>
        </p15:guide>
        <p15:guide id="4" pos="2880">
          <p15:clr>
            <a:srgbClr val="FBAE40"/>
          </p15:clr>
        </p15:guide>
        <p15:guide id="5" orient="horz" pos="1054">
          <p15:clr>
            <a:srgbClr val="FBAE40"/>
          </p15:clr>
        </p15:guide>
        <p15:guide id="6" orient="horz" pos="3744">
          <p15:clr>
            <a:srgbClr val="FBAE40"/>
          </p15:clr>
        </p15:guide>
        <p15:guide id="7" orient="horz" pos="697">
          <p15:clr>
            <a:srgbClr val="FBAE40"/>
          </p15:clr>
        </p15:guide>
        <p15:guide id="8" orient="horz" pos="2400">
          <p15:clr>
            <a:srgbClr val="FBAE40"/>
          </p15:clr>
        </p15:guide>
      </p15:sldGuideLst>
    </p:ext>
  </p:extLst>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4x1 Grid Layout">
    <p:spTree>
      <p:nvGrpSpPr>
        <p:cNvPr id="1" name=""/>
        <p:cNvGrpSpPr/>
        <p:nvPr/>
      </p:nvGrpSpPr>
      <p:grpSpPr>
        <a:xfrm>
          <a:off x="0" y="0"/>
          <a:ext cx="0" cy="0"/>
          <a:chOff x="0" y="0"/>
          <a:chExt cx="0" cy="0"/>
        </a:xfrm>
      </p:grpSpPr>
      <p:sp>
        <p:nvSpPr>
          <p:cNvPr id="38" name="Title 1">
            <a:extLst>
              <a:ext uri="{FF2B5EF4-FFF2-40B4-BE49-F238E27FC236}">
                <a16:creationId xmlns:a16="http://schemas.microsoft.com/office/drawing/2014/main" id="{31EE2C71-E6FD-4A5F-BC00-7290049C4471}"/>
              </a:ext>
            </a:extLst>
          </p:cNvPr>
          <p:cNvSpPr>
            <a:spLocks noGrp="1"/>
          </p:cNvSpPr>
          <p:nvPr>
            <p:ph type="title"/>
          </p:nvPr>
        </p:nvSpPr>
        <p:spPr>
          <a:xfrm>
            <a:off x="952501" y="526779"/>
            <a:ext cx="10287001" cy="869089"/>
          </a:xfrm>
        </p:spPr>
        <p:txBody>
          <a:bodyPr lIns="0" tIns="0" rIns="0" bIns="0">
            <a:normAutofit/>
          </a:bodyPr>
          <a:lstStyle>
            <a:lvl1pPr>
              <a:defRPr sz="3300">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 uri="{C183D7F6-B498-43B3-948B-1728B52AA6E4}">
                <adec:decorative xmlns:adec="http://schemas.microsoft.com/office/drawing/2017/decorative" val="1"/>
              </a:ext>
            </a:extLst>
          </p:cNvPr>
          <p:cNvCxnSpPr>
            <a:cxnSpLocks/>
          </p:cNvCxnSpPr>
          <p:nvPr/>
        </p:nvCxnSpPr>
        <p:spPr>
          <a:xfrm>
            <a:off x="952499" y="131764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5" name="Content Placeholder 2">
            <a:extLst>
              <a:ext uri="{FF2B5EF4-FFF2-40B4-BE49-F238E27FC236}">
                <a16:creationId xmlns:a16="http://schemas.microsoft.com/office/drawing/2014/main" id="{94F85108-BDC9-43A2-BEF1-240E666F4E03}"/>
              </a:ext>
            </a:extLst>
          </p:cNvPr>
          <p:cNvSpPr>
            <a:spLocks noGrp="1"/>
          </p:cNvSpPr>
          <p:nvPr>
            <p:ph idx="1" hasCustomPrompt="1"/>
          </p:nvPr>
        </p:nvSpPr>
        <p:spPr>
          <a:xfrm>
            <a:off x="952501" y="1686760"/>
            <a:ext cx="4772003" cy="319591"/>
          </a:xfrm>
        </p:spPr>
        <p:txBody>
          <a:bodyPr lIns="0" tIns="0" rIns="0" bIns="0">
            <a:no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14" name="Content Placeholder 2">
            <a:extLst>
              <a:ext uri="{FF2B5EF4-FFF2-40B4-BE49-F238E27FC236}">
                <a16:creationId xmlns:a16="http://schemas.microsoft.com/office/drawing/2014/main" id="{968A6427-DC92-4AE6-82DE-34A0B3A972EE}"/>
              </a:ext>
            </a:extLst>
          </p:cNvPr>
          <p:cNvSpPr>
            <a:spLocks noGrp="1"/>
          </p:cNvSpPr>
          <p:nvPr>
            <p:ph idx="10" hasCustomPrompt="1"/>
          </p:nvPr>
        </p:nvSpPr>
        <p:spPr>
          <a:xfrm>
            <a:off x="952503" y="2120012"/>
            <a:ext cx="4772003" cy="417141"/>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cxnSp>
        <p:nvCxnSpPr>
          <p:cNvPr id="9" name="Straight Connector 8">
            <a:extLst>
              <a:ext uri="{FF2B5EF4-FFF2-40B4-BE49-F238E27FC236}">
                <a16:creationId xmlns:a16="http://schemas.microsoft.com/office/drawing/2014/main" id="{6FCD7C05-8E7C-4679-B83F-CDDB1BDA2031}"/>
              </a:ext>
            </a:extLst>
          </p:cNvPr>
          <p:cNvCxnSpPr/>
          <p:nvPr/>
        </p:nvCxnSpPr>
        <p:spPr>
          <a:xfrm>
            <a:off x="949325" y="2660476"/>
            <a:ext cx="10290176"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7" name="Content Placeholder 2">
            <a:extLst>
              <a:ext uri="{FF2B5EF4-FFF2-40B4-BE49-F238E27FC236}">
                <a16:creationId xmlns:a16="http://schemas.microsoft.com/office/drawing/2014/main" id="{5FC9698A-599E-4227-BA19-18EFBBF3E0DD}"/>
              </a:ext>
            </a:extLst>
          </p:cNvPr>
          <p:cNvSpPr>
            <a:spLocks noGrp="1"/>
          </p:cNvSpPr>
          <p:nvPr>
            <p:ph idx="11" hasCustomPrompt="1"/>
          </p:nvPr>
        </p:nvSpPr>
        <p:spPr>
          <a:xfrm>
            <a:off x="954095" y="2803602"/>
            <a:ext cx="4772003" cy="319591"/>
          </a:xfrm>
        </p:spPr>
        <p:txBody>
          <a:bodyPr lIns="0" tIns="0" rIns="0" bIns="0">
            <a:no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18" name="Content Placeholder 2">
            <a:extLst>
              <a:ext uri="{FF2B5EF4-FFF2-40B4-BE49-F238E27FC236}">
                <a16:creationId xmlns:a16="http://schemas.microsoft.com/office/drawing/2014/main" id="{C4B470A9-B821-4D01-8FB4-31DF303421A9}"/>
              </a:ext>
            </a:extLst>
          </p:cNvPr>
          <p:cNvSpPr>
            <a:spLocks noGrp="1"/>
          </p:cNvSpPr>
          <p:nvPr>
            <p:ph idx="12" hasCustomPrompt="1"/>
          </p:nvPr>
        </p:nvSpPr>
        <p:spPr>
          <a:xfrm>
            <a:off x="954097" y="3236853"/>
            <a:ext cx="4772003" cy="420624"/>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cxnSp>
        <p:nvCxnSpPr>
          <p:cNvPr id="32" name="Straight Connector 31">
            <a:extLst>
              <a:ext uri="{FF2B5EF4-FFF2-40B4-BE49-F238E27FC236}">
                <a16:creationId xmlns:a16="http://schemas.microsoft.com/office/drawing/2014/main" id="{3C85CAC7-8545-4ED7-8312-FBC92F7F9DA5}"/>
              </a:ext>
            </a:extLst>
          </p:cNvPr>
          <p:cNvCxnSpPr/>
          <p:nvPr/>
        </p:nvCxnSpPr>
        <p:spPr>
          <a:xfrm>
            <a:off x="950912" y="3691764"/>
            <a:ext cx="10290176"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2" name="Content Placeholder 2">
            <a:extLst>
              <a:ext uri="{FF2B5EF4-FFF2-40B4-BE49-F238E27FC236}">
                <a16:creationId xmlns:a16="http://schemas.microsoft.com/office/drawing/2014/main" id="{0C507C81-6817-4069-BC84-0CE4705AE16C}"/>
              </a:ext>
            </a:extLst>
          </p:cNvPr>
          <p:cNvSpPr>
            <a:spLocks noGrp="1"/>
          </p:cNvSpPr>
          <p:nvPr>
            <p:ph idx="15" hasCustomPrompt="1"/>
          </p:nvPr>
        </p:nvSpPr>
        <p:spPr>
          <a:xfrm>
            <a:off x="954099" y="3870141"/>
            <a:ext cx="4772003" cy="319591"/>
          </a:xfrm>
        </p:spPr>
        <p:txBody>
          <a:bodyPr lIns="0" tIns="0" rIns="0" bIns="0">
            <a:no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23" name="Content Placeholder 2">
            <a:extLst>
              <a:ext uri="{FF2B5EF4-FFF2-40B4-BE49-F238E27FC236}">
                <a16:creationId xmlns:a16="http://schemas.microsoft.com/office/drawing/2014/main" id="{94103820-8C7A-497C-BCBA-2CFEB4549C83}"/>
              </a:ext>
            </a:extLst>
          </p:cNvPr>
          <p:cNvSpPr>
            <a:spLocks noGrp="1"/>
          </p:cNvSpPr>
          <p:nvPr>
            <p:ph idx="16" hasCustomPrompt="1"/>
          </p:nvPr>
        </p:nvSpPr>
        <p:spPr>
          <a:xfrm>
            <a:off x="954101" y="4303394"/>
            <a:ext cx="4772003" cy="420624"/>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cxnSp>
        <p:nvCxnSpPr>
          <p:cNvPr id="16" name="Straight Connector 15">
            <a:extLst>
              <a:ext uri="{FF2B5EF4-FFF2-40B4-BE49-F238E27FC236}">
                <a16:creationId xmlns:a16="http://schemas.microsoft.com/office/drawing/2014/main" id="{1F1CE437-6AD8-4170-8DC8-66894266CE06}"/>
              </a:ext>
            </a:extLst>
          </p:cNvPr>
          <p:cNvCxnSpPr/>
          <p:nvPr/>
        </p:nvCxnSpPr>
        <p:spPr>
          <a:xfrm>
            <a:off x="952507" y="4785197"/>
            <a:ext cx="10290176"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9" name="Content Placeholder 2">
            <a:extLst>
              <a:ext uri="{FF2B5EF4-FFF2-40B4-BE49-F238E27FC236}">
                <a16:creationId xmlns:a16="http://schemas.microsoft.com/office/drawing/2014/main" id="{0C02F409-DCF5-4241-BB5E-6E37CC8D3518}"/>
              </a:ext>
            </a:extLst>
          </p:cNvPr>
          <p:cNvSpPr>
            <a:spLocks noGrp="1"/>
          </p:cNvSpPr>
          <p:nvPr>
            <p:ph idx="13" hasCustomPrompt="1"/>
          </p:nvPr>
        </p:nvSpPr>
        <p:spPr>
          <a:xfrm>
            <a:off x="954097" y="4988551"/>
            <a:ext cx="4772003" cy="319591"/>
          </a:xfrm>
        </p:spPr>
        <p:txBody>
          <a:bodyPr lIns="0" tIns="0" rIns="0" bIns="0">
            <a:no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20" name="Content Placeholder 2">
            <a:extLst>
              <a:ext uri="{FF2B5EF4-FFF2-40B4-BE49-F238E27FC236}">
                <a16:creationId xmlns:a16="http://schemas.microsoft.com/office/drawing/2014/main" id="{2AC426E8-7005-475F-BC32-B5F0BA7A8A4C}"/>
              </a:ext>
            </a:extLst>
          </p:cNvPr>
          <p:cNvSpPr>
            <a:spLocks noGrp="1"/>
          </p:cNvSpPr>
          <p:nvPr>
            <p:ph idx="14" hasCustomPrompt="1"/>
          </p:nvPr>
        </p:nvSpPr>
        <p:spPr>
          <a:xfrm>
            <a:off x="954099" y="5421803"/>
            <a:ext cx="4772003" cy="417141"/>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cxnSp>
        <p:nvCxnSpPr>
          <p:cNvPr id="34" name="Straight Connector 33">
            <a:extLst>
              <a:ext uri="{FF2B5EF4-FFF2-40B4-BE49-F238E27FC236}">
                <a16:creationId xmlns:a16="http://schemas.microsoft.com/office/drawing/2014/main" id="{8222804C-AFDD-4E8C-BFDC-31326A2127FA}"/>
              </a:ext>
            </a:extLst>
          </p:cNvPr>
          <p:cNvCxnSpPr/>
          <p:nvPr/>
        </p:nvCxnSpPr>
        <p:spPr>
          <a:xfrm>
            <a:off x="6096000" y="1686760"/>
            <a:ext cx="0" cy="4293629"/>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4" name="Content Placeholder 2">
            <a:extLst>
              <a:ext uri="{FF2B5EF4-FFF2-40B4-BE49-F238E27FC236}">
                <a16:creationId xmlns:a16="http://schemas.microsoft.com/office/drawing/2014/main" id="{66342B0E-1F8B-4D4C-ABA7-E43BC2B3F4AE}"/>
              </a:ext>
            </a:extLst>
          </p:cNvPr>
          <p:cNvSpPr>
            <a:spLocks noGrp="1"/>
          </p:cNvSpPr>
          <p:nvPr>
            <p:ph idx="17" hasCustomPrompt="1"/>
          </p:nvPr>
        </p:nvSpPr>
        <p:spPr>
          <a:xfrm>
            <a:off x="6467496" y="1688232"/>
            <a:ext cx="4772003" cy="319591"/>
          </a:xfrm>
        </p:spPr>
        <p:txBody>
          <a:bodyPr lIns="0" tIns="0" rIns="0" bIns="0">
            <a:no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25" name="Content Placeholder 2">
            <a:extLst>
              <a:ext uri="{FF2B5EF4-FFF2-40B4-BE49-F238E27FC236}">
                <a16:creationId xmlns:a16="http://schemas.microsoft.com/office/drawing/2014/main" id="{FCF3285B-83DB-4917-9F24-EC0C964DE403}"/>
              </a:ext>
            </a:extLst>
          </p:cNvPr>
          <p:cNvSpPr>
            <a:spLocks noGrp="1"/>
          </p:cNvSpPr>
          <p:nvPr>
            <p:ph idx="18" hasCustomPrompt="1"/>
          </p:nvPr>
        </p:nvSpPr>
        <p:spPr>
          <a:xfrm>
            <a:off x="6467497" y="2121486"/>
            <a:ext cx="4772003" cy="417141"/>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sp>
        <p:nvSpPr>
          <p:cNvPr id="26" name="Content Placeholder 2">
            <a:extLst>
              <a:ext uri="{FF2B5EF4-FFF2-40B4-BE49-F238E27FC236}">
                <a16:creationId xmlns:a16="http://schemas.microsoft.com/office/drawing/2014/main" id="{8C88D8B1-0044-4EC5-B4CD-DB1095F378A4}"/>
              </a:ext>
            </a:extLst>
          </p:cNvPr>
          <p:cNvSpPr>
            <a:spLocks noGrp="1"/>
          </p:cNvSpPr>
          <p:nvPr>
            <p:ph idx="19" hasCustomPrompt="1"/>
          </p:nvPr>
        </p:nvSpPr>
        <p:spPr>
          <a:xfrm>
            <a:off x="6469089" y="2805076"/>
            <a:ext cx="4772003" cy="319591"/>
          </a:xfrm>
        </p:spPr>
        <p:txBody>
          <a:bodyPr lIns="0" tIns="0" rIns="0" bIns="0">
            <a:no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27" name="Content Placeholder 2">
            <a:extLst>
              <a:ext uri="{FF2B5EF4-FFF2-40B4-BE49-F238E27FC236}">
                <a16:creationId xmlns:a16="http://schemas.microsoft.com/office/drawing/2014/main" id="{9F6100E2-DAE8-4111-AF37-8909AA389FC1}"/>
              </a:ext>
            </a:extLst>
          </p:cNvPr>
          <p:cNvSpPr>
            <a:spLocks noGrp="1"/>
          </p:cNvSpPr>
          <p:nvPr>
            <p:ph idx="20" hasCustomPrompt="1"/>
          </p:nvPr>
        </p:nvSpPr>
        <p:spPr>
          <a:xfrm>
            <a:off x="6469092" y="3238327"/>
            <a:ext cx="4772003" cy="420624"/>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sp>
        <p:nvSpPr>
          <p:cNvPr id="30" name="Content Placeholder 2">
            <a:extLst>
              <a:ext uri="{FF2B5EF4-FFF2-40B4-BE49-F238E27FC236}">
                <a16:creationId xmlns:a16="http://schemas.microsoft.com/office/drawing/2014/main" id="{C0B1E9EC-56B4-4514-B189-24BD47F549F3}"/>
              </a:ext>
            </a:extLst>
          </p:cNvPr>
          <p:cNvSpPr>
            <a:spLocks noGrp="1"/>
          </p:cNvSpPr>
          <p:nvPr>
            <p:ph idx="23" hasCustomPrompt="1"/>
          </p:nvPr>
        </p:nvSpPr>
        <p:spPr>
          <a:xfrm>
            <a:off x="6469093" y="3871616"/>
            <a:ext cx="4772003" cy="319591"/>
          </a:xfrm>
        </p:spPr>
        <p:txBody>
          <a:bodyPr lIns="0" tIns="0" rIns="0" bIns="0">
            <a:no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31" name="Content Placeholder 2">
            <a:extLst>
              <a:ext uri="{FF2B5EF4-FFF2-40B4-BE49-F238E27FC236}">
                <a16:creationId xmlns:a16="http://schemas.microsoft.com/office/drawing/2014/main" id="{F685484E-408B-4771-9259-BAAC2A6E6017}"/>
              </a:ext>
            </a:extLst>
          </p:cNvPr>
          <p:cNvSpPr>
            <a:spLocks noGrp="1"/>
          </p:cNvSpPr>
          <p:nvPr>
            <p:ph idx="24" hasCustomPrompt="1"/>
          </p:nvPr>
        </p:nvSpPr>
        <p:spPr>
          <a:xfrm>
            <a:off x="6469096" y="4304868"/>
            <a:ext cx="4772003" cy="420624"/>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sp>
        <p:nvSpPr>
          <p:cNvPr id="28" name="Content Placeholder 2">
            <a:extLst>
              <a:ext uri="{FF2B5EF4-FFF2-40B4-BE49-F238E27FC236}">
                <a16:creationId xmlns:a16="http://schemas.microsoft.com/office/drawing/2014/main" id="{0EE05AF1-1486-45F2-B87D-2AE555B8D1CB}"/>
              </a:ext>
            </a:extLst>
          </p:cNvPr>
          <p:cNvSpPr>
            <a:spLocks noGrp="1"/>
          </p:cNvSpPr>
          <p:nvPr>
            <p:ph idx="21" hasCustomPrompt="1"/>
          </p:nvPr>
        </p:nvSpPr>
        <p:spPr>
          <a:xfrm>
            <a:off x="6469092" y="4990025"/>
            <a:ext cx="4772003" cy="319591"/>
          </a:xfrm>
        </p:spPr>
        <p:txBody>
          <a:bodyPr lIns="0" tIns="0" rIns="0" bIns="0">
            <a:no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header</a:t>
            </a:r>
          </a:p>
        </p:txBody>
      </p:sp>
      <p:sp>
        <p:nvSpPr>
          <p:cNvPr id="29" name="Content Placeholder 2">
            <a:extLst>
              <a:ext uri="{FF2B5EF4-FFF2-40B4-BE49-F238E27FC236}">
                <a16:creationId xmlns:a16="http://schemas.microsoft.com/office/drawing/2014/main" id="{52C4B0E5-3C7E-4BC2-AA92-4156C26C91FF}"/>
              </a:ext>
            </a:extLst>
          </p:cNvPr>
          <p:cNvSpPr>
            <a:spLocks noGrp="1"/>
          </p:cNvSpPr>
          <p:nvPr>
            <p:ph idx="22" hasCustomPrompt="1"/>
          </p:nvPr>
        </p:nvSpPr>
        <p:spPr>
          <a:xfrm>
            <a:off x="6469093" y="5423277"/>
            <a:ext cx="4772003" cy="417141"/>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row text</a:t>
            </a:r>
          </a:p>
        </p:txBody>
      </p:sp>
      <p:sp>
        <p:nvSpPr>
          <p:cNvPr id="33" name="Rectangle 32">
            <a:extLst>
              <a:ext uri="{FF2B5EF4-FFF2-40B4-BE49-F238E27FC236}">
                <a16:creationId xmlns:a16="http://schemas.microsoft.com/office/drawing/2014/main" id="{A5480C56-313A-5C4D-A02B-5C10621A5061}"/>
              </a:ext>
              <a:ext uri="{C183D7F6-B498-43B3-948B-1728B52AA6E4}">
                <adec:decorative xmlns:adec="http://schemas.microsoft.com/office/drawing/2017/decorative" val="1"/>
              </a:ext>
            </a:extLst>
          </p:cNvPr>
          <p:cNvSpPr/>
          <p:nvPr/>
        </p:nvSpPr>
        <p:spPr>
          <a:xfrm>
            <a:off x="0" y="6389513"/>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b="0" i="0">
              <a:latin typeface="Arial" panose="020B0604020202020204" pitchFamily="34" charset="0"/>
            </a:endParaRPr>
          </a:p>
        </p:txBody>
      </p:sp>
      <p:pic>
        <p:nvPicPr>
          <p:cNvPr id="35" name="Picture 34" descr="The University of Iowa">
            <a:extLst>
              <a:ext uri="{FF2B5EF4-FFF2-40B4-BE49-F238E27FC236}">
                <a16:creationId xmlns:a16="http://schemas.microsoft.com/office/drawing/2014/main" id="{2DA8F900-4BB3-134B-A7DE-0A6F63695305}"/>
              </a:ext>
            </a:extLst>
          </p:cNvPr>
          <p:cNvPicPr>
            <a:picLocks noChangeAspect="1"/>
          </p:cNvPicPr>
          <p:nvPr/>
        </p:nvPicPr>
        <p:blipFill>
          <a:blip r:embed="rId2"/>
          <a:srcRect/>
          <a:stretch/>
        </p:blipFill>
        <p:spPr>
          <a:xfrm>
            <a:off x="838200" y="6247570"/>
            <a:ext cx="1733331" cy="617498"/>
          </a:xfrm>
          <a:prstGeom prst="rect">
            <a:avLst/>
          </a:prstGeom>
        </p:spPr>
      </p:pic>
      <p:sp>
        <p:nvSpPr>
          <p:cNvPr id="36" name="Footer Placeholder 4">
            <a:extLst>
              <a:ext uri="{FF2B5EF4-FFF2-40B4-BE49-F238E27FC236}">
                <a16:creationId xmlns:a16="http://schemas.microsoft.com/office/drawing/2014/main" id="{B5B719EA-A20E-994C-8EEE-69E62E50742C}"/>
              </a:ext>
            </a:extLst>
          </p:cNvPr>
          <p:cNvSpPr>
            <a:spLocks noGrp="1"/>
          </p:cNvSpPr>
          <p:nvPr>
            <p:ph type="ftr" sz="quarter" idx="3"/>
          </p:nvPr>
        </p:nvSpPr>
        <p:spPr>
          <a:xfrm>
            <a:off x="2765095" y="6441194"/>
            <a:ext cx="8684173" cy="365125"/>
          </a:xfrm>
          <a:prstGeom prst="rect">
            <a:avLst/>
          </a:prstGeom>
        </p:spPr>
        <p:txBody>
          <a:bodyPr vert="horz" lIns="91440" tIns="45720" rIns="91440" bIns="45720" rtlCol="0" anchor="ctr"/>
          <a:lstStyle>
            <a:lvl1pPr algn="l">
              <a:defRPr sz="1050" b="0">
                <a:solidFill>
                  <a:schemeClr val="bg1"/>
                </a:solidFill>
              </a:defRPr>
            </a:lvl1pPr>
          </a:lstStyle>
          <a:p>
            <a:r>
              <a:rPr lang="en-US"/>
              <a:t>SELT Team 4</a:t>
            </a:r>
          </a:p>
        </p:txBody>
      </p:sp>
    </p:spTree>
    <p:extLst>
      <p:ext uri="{BB962C8B-B14F-4D97-AF65-F5344CB8AC3E}">
        <p14:creationId xmlns:p14="http://schemas.microsoft.com/office/powerpoint/2010/main" val="2461932048"/>
      </p:ext>
    </p:extLst>
  </p:cSld>
  <p:clrMapOvr>
    <a:masterClrMapping/>
  </p:clrMapOvr>
  <p:extLst>
    <p:ext uri="{DCECCB84-F9BA-43D5-87BE-67443E8EF086}">
      <p15:sldGuideLst xmlns:p15="http://schemas.microsoft.com/office/powerpoint/2012/main">
        <p15:guide id="2" pos="449">
          <p15:clr>
            <a:srgbClr val="FBAE40"/>
          </p15:clr>
        </p15:guide>
        <p15:guide id="3" pos="5310">
          <p15:clr>
            <a:srgbClr val="FBAE40"/>
          </p15:clr>
        </p15:guide>
        <p15:guide id="4" pos="2880">
          <p15:clr>
            <a:srgbClr val="FBAE40"/>
          </p15:clr>
        </p15:guide>
        <p15:guide id="5" orient="horz" pos="1054">
          <p15:clr>
            <a:srgbClr val="FBAE40"/>
          </p15:clr>
        </p15:guide>
        <p15:guide id="6" orient="horz" pos="3744">
          <p15:clr>
            <a:srgbClr val="FBAE40"/>
          </p15:clr>
        </p15:guide>
        <p15:guide id="7" orient="horz" pos="697">
          <p15:clr>
            <a:srgbClr val="FBAE40"/>
          </p15:clr>
        </p15:guide>
        <p15:guide id="8" orient="horz" pos="240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2x2 Grid Layout">
    <p:spTree>
      <p:nvGrpSpPr>
        <p:cNvPr id="1" name=""/>
        <p:cNvGrpSpPr/>
        <p:nvPr/>
      </p:nvGrpSpPr>
      <p:grpSpPr>
        <a:xfrm>
          <a:off x="0" y="0"/>
          <a:ext cx="0" cy="0"/>
          <a:chOff x="0" y="0"/>
          <a:chExt cx="0" cy="0"/>
        </a:xfrm>
      </p:grpSpPr>
      <p:sp>
        <p:nvSpPr>
          <p:cNvPr id="29" name="Title 1">
            <a:extLst>
              <a:ext uri="{FF2B5EF4-FFF2-40B4-BE49-F238E27FC236}">
                <a16:creationId xmlns:a16="http://schemas.microsoft.com/office/drawing/2014/main" id="{F947D672-DDE7-4F36-B79C-4245C5D115ED}"/>
              </a:ext>
            </a:extLst>
          </p:cNvPr>
          <p:cNvSpPr>
            <a:spLocks noGrp="1"/>
          </p:cNvSpPr>
          <p:nvPr>
            <p:ph type="title"/>
          </p:nvPr>
        </p:nvSpPr>
        <p:spPr>
          <a:xfrm>
            <a:off x="952501" y="526779"/>
            <a:ext cx="10287001" cy="869089"/>
          </a:xfrm>
        </p:spPr>
        <p:txBody>
          <a:bodyPr lIns="0" tIns="0" rIns="0" bIns="0">
            <a:normAutofit/>
          </a:bodyPr>
          <a:lstStyle>
            <a:lvl1pPr>
              <a:defRPr sz="3300">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 uri="{C183D7F6-B498-43B3-948B-1728B52AA6E4}">
                <adec:decorative xmlns:adec="http://schemas.microsoft.com/office/drawing/2017/decorative" val="1"/>
              </a:ext>
            </a:extLst>
          </p:cNvPr>
          <p:cNvCxnSpPr>
            <a:cxnSpLocks/>
          </p:cNvCxnSpPr>
          <p:nvPr/>
        </p:nvCxnSpPr>
        <p:spPr>
          <a:xfrm>
            <a:off x="952499" y="131764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5" name="Content Placeholder 2">
            <a:extLst>
              <a:ext uri="{FF2B5EF4-FFF2-40B4-BE49-F238E27FC236}">
                <a16:creationId xmlns:a16="http://schemas.microsoft.com/office/drawing/2014/main" id="{94F85108-BDC9-43A2-BEF1-240E666F4E03}"/>
              </a:ext>
            </a:extLst>
          </p:cNvPr>
          <p:cNvSpPr>
            <a:spLocks noGrp="1"/>
          </p:cNvSpPr>
          <p:nvPr>
            <p:ph idx="1" hasCustomPrompt="1"/>
          </p:nvPr>
        </p:nvSpPr>
        <p:spPr>
          <a:xfrm>
            <a:off x="952500" y="1756430"/>
            <a:ext cx="4800224" cy="374036"/>
          </a:xfrm>
        </p:spPr>
        <p:txBody>
          <a:bodyPr lIns="0" tIns="0" rIns="0" bIns="0">
            <a:norm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4" name="Content Placeholder 2">
            <a:extLst>
              <a:ext uri="{FF2B5EF4-FFF2-40B4-BE49-F238E27FC236}">
                <a16:creationId xmlns:a16="http://schemas.microsoft.com/office/drawing/2014/main" id="{968A6427-DC92-4AE6-82DE-34A0B3A972EE}"/>
              </a:ext>
            </a:extLst>
          </p:cNvPr>
          <p:cNvSpPr>
            <a:spLocks noGrp="1"/>
          </p:cNvSpPr>
          <p:nvPr>
            <p:ph idx="10" hasCustomPrompt="1"/>
          </p:nvPr>
        </p:nvSpPr>
        <p:spPr>
          <a:xfrm>
            <a:off x="952501" y="2237816"/>
            <a:ext cx="4800219" cy="1200572"/>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8" name="Straight Connector 7">
            <a:extLst>
              <a:ext uri="{FF2B5EF4-FFF2-40B4-BE49-F238E27FC236}">
                <a16:creationId xmlns:a16="http://schemas.microsoft.com/office/drawing/2014/main" id="{69FB9F7B-CC85-4936-BE2A-DF6B8BF46018}"/>
              </a:ext>
            </a:extLst>
          </p:cNvPr>
          <p:cNvCxnSpPr/>
          <p:nvPr/>
        </p:nvCxnSpPr>
        <p:spPr>
          <a:xfrm>
            <a:off x="949325" y="3790765"/>
            <a:ext cx="10290176" cy="0"/>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3" name="Content Placeholder 2">
            <a:extLst>
              <a:ext uri="{FF2B5EF4-FFF2-40B4-BE49-F238E27FC236}">
                <a16:creationId xmlns:a16="http://schemas.microsoft.com/office/drawing/2014/main" id="{FDFA8ABE-0B6C-4930-94A9-A2BB4166E51F}"/>
              </a:ext>
            </a:extLst>
          </p:cNvPr>
          <p:cNvSpPr>
            <a:spLocks noGrp="1"/>
          </p:cNvSpPr>
          <p:nvPr>
            <p:ph idx="17" hasCustomPrompt="1"/>
          </p:nvPr>
        </p:nvSpPr>
        <p:spPr>
          <a:xfrm>
            <a:off x="958052" y="4109427"/>
            <a:ext cx="4800224" cy="374036"/>
          </a:xfrm>
        </p:spPr>
        <p:txBody>
          <a:bodyPr lIns="0" tIns="0" rIns="0" bIns="0">
            <a:norm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24" name="Content Placeholder 2">
            <a:extLst>
              <a:ext uri="{FF2B5EF4-FFF2-40B4-BE49-F238E27FC236}">
                <a16:creationId xmlns:a16="http://schemas.microsoft.com/office/drawing/2014/main" id="{47E91DB8-4856-4AED-8362-60627F681EE8}"/>
              </a:ext>
            </a:extLst>
          </p:cNvPr>
          <p:cNvSpPr>
            <a:spLocks noGrp="1"/>
          </p:cNvSpPr>
          <p:nvPr>
            <p:ph idx="18" hasCustomPrompt="1"/>
          </p:nvPr>
        </p:nvSpPr>
        <p:spPr>
          <a:xfrm>
            <a:off x="958053" y="4590815"/>
            <a:ext cx="4800219" cy="1181971"/>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22" name="Straight Connector 21">
            <a:extLst>
              <a:ext uri="{FF2B5EF4-FFF2-40B4-BE49-F238E27FC236}">
                <a16:creationId xmlns:a16="http://schemas.microsoft.com/office/drawing/2014/main" id="{CEF932C4-F1C3-47F2-84B8-FEC885C1843C}"/>
              </a:ext>
            </a:extLst>
          </p:cNvPr>
          <p:cNvCxnSpPr>
            <a:cxnSpLocks/>
          </p:cNvCxnSpPr>
          <p:nvPr/>
        </p:nvCxnSpPr>
        <p:spPr>
          <a:xfrm>
            <a:off x="6096000" y="1679386"/>
            <a:ext cx="0" cy="4272765"/>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9" name="Content Placeholder 2">
            <a:extLst>
              <a:ext uri="{FF2B5EF4-FFF2-40B4-BE49-F238E27FC236}">
                <a16:creationId xmlns:a16="http://schemas.microsoft.com/office/drawing/2014/main" id="{A07502CC-5B90-4BCF-B63B-36D026C9AE96}"/>
              </a:ext>
            </a:extLst>
          </p:cNvPr>
          <p:cNvSpPr>
            <a:spLocks noGrp="1"/>
          </p:cNvSpPr>
          <p:nvPr>
            <p:ph idx="15" hasCustomPrompt="1"/>
          </p:nvPr>
        </p:nvSpPr>
        <p:spPr>
          <a:xfrm>
            <a:off x="6433724" y="1746378"/>
            <a:ext cx="4800224" cy="374036"/>
          </a:xfrm>
        </p:spPr>
        <p:txBody>
          <a:bodyPr lIns="0" tIns="0" rIns="0" bIns="0">
            <a:norm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20" name="Content Placeholder 2">
            <a:extLst>
              <a:ext uri="{FF2B5EF4-FFF2-40B4-BE49-F238E27FC236}">
                <a16:creationId xmlns:a16="http://schemas.microsoft.com/office/drawing/2014/main" id="{F169EF16-BA54-4279-A087-A65E4F26675F}"/>
              </a:ext>
            </a:extLst>
          </p:cNvPr>
          <p:cNvSpPr>
            <a:spLocks noGrp="1"/>
          </p:cNvSpPr>
          <p:nvPr>
            <p:ph idx="16" hasCustomPrompt="1"/>
          </p:nvPr>
        </p:nvSpPr>
        <p:spPr>
          <a:xfrm>
            <a:off x="6433725" y="2227764"/>
            <a:ext cx="4800224" cy="1200572"/>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sp>
        <p:nvSpPr>
          <p:cNvPr id="25" name="Content Placeholder 2">
            <a:extLst>
              <a:ext uri="{FF2B5EF4-FFF2-40B4-BE49-F238E27FC236}">
                <a16:creationId xmlns:a16="http://schemas.microsoft.com/office/drawing/2014/main" id="{76BD4A33-C7CC-4380-A2BB-ECC6C2FB7225}"/>
              </a:ext>
            </a:extLst>
          </p:cNvPr>
          <p:cNvSpPr>
            <a:spLocks noGrp="1"/>
          </p:cNvSpPr>
          <p:nvPr>
            <p:ph idx="19" hasCustomPrompt="1"/>
          </p:nvPr>
        </p:nvSpPr>
        <p:spPr>
          <a:xfrm>
            <a:off x="6439276" y="4099375"/>
            <a:ext cx="4800224" cy="374036"/>
          </a:xfrm>
        </p:spPr>
        <p:txBody>
          <a:bodyPr lIns="0" tIns="0" rIns="0" bIns="0">
            <a:normAutofit/>
          </a:bodyPr>
          <a:lstStyle>
            <a:lvl1pPr marL="0" indent="0">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26" name="Content Placeholder 2">
            <a:extLst>
              <a:ext uri="{FF2B5EF4-FFF2-40B4-BE49-F238E27FC236}">
                <a16:creationId xmlns:a16="http://schemas.microsoft.com/office/drawing/2014/main" id="{4CD0BB64-6643-42CE-AFE7-372305F21233}"/>
              </a:ext>
            </a:extLst>
          </p:cNvPr>
          <p:cNvSpPr>
            <a:spLocks noGrp="1"/>
          </p:cNvSpPr>
          <p:nvPr>
            <p:ph idx="20" hasCustomPrompt="1"/>
          </p:nvPr>
        </p:nvSpPr>
        <p:spPr>
          <a:xfrm>
            <a:off x="6439277" y="4580761"/>
            <a:ext cx="4800224" cy="1200572"/>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sp>
        <p:nvSpPr>
          <p:cNvPr id="21" name="Rectangle 20">
            <a:extLst>
              <a:ext uri="{FF2B5EF4-FFF2-40B4-BE49-F238E27FC236}">
                <a16:creationId xmlns:a16="http://schemas.microsoft.com/office/drawing/2014/main" id="{D8D606F0-071A-A842-B316-9BEBD143AC36}"/>
              </a:ext>
              <a:ext uri="{C183D7F6-B498-43B3-948B-1728B52AA6E4}">
                <adec:decorative xmlns:adec="http://schemas.microsoft.com/office/drawing/2017/decorative" val="1"/>
              </a:ext>
            </a:extLst>
          </p:cNvPr>
          <p:cNvSpPr/>
          <p:nvPr/>
        </p:nvSpPr>
        <p:spPr>
          <a:xfrm>
            <a:off x="0" y="6389513"/>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b="0" i="0">
              <a:latin typeface="Arial" panose="020B0604020202020204" pitchFamily="34" charset="0"/>
            </a:endParaRPr>
          </a:p>
        </p:txBody>
      </p:sp>
      <p:pic>
        <p:nvPicPr>
          <p:cNvPr id="17" name="Picture 16" descr="The University of Iowa">
            <a:extLst>
              <a:ext uri="{FF2B5EF4-FFF2-40B4-BE49-F238E27FC236}">
                <a16:creationId xmlns:a16="http://schemas.microsoft.com/office/drawing/2014/main" id="{70498093-055A-1249-80EE-EB69C10A937B}"/>
              </a:ext>
            </a:extLst>
          </p:cNvPr>
          <p:cNvPicPr>
            <a:picLocks noChangeAspect="1"/>
          </p:cNvPicPr>
          <p:nvPr/>
        </p:nvPicPr>
        <p:blipFill>
          <a:blip r:embed="rId2"/>
          <a:srcRect/>
          <a:stretch/>
        </p:blipFill>
        <p:spPr>
          <a:xfrm>
            <a:off x="838200" y="6247570"/>
            <a:ext cx="1733331" cy="617498"/>
          </a:xfrm>
          <a:prstGeom prst="rect">
            <a:avLst/>
          </a:prstGeom>
        </p:spPr>
      </p:pic>
      <p:sp>
        <p:nvSpPr>
          <p:cNvPr id="18" name="Footer Placeholder 4">
            <a:extLst>
              <a:ext uri="{FF2B5EF4-FFF2-40B4-BE49-F238E27FC236}">
                <a16:creationId xmlns:a16="http://schemas.microsoft.com/office/drawing/2014/main" id="{8EEADFDD-6D39-8041-B44B-CC11D0FD544F}"/>
              </a:ext>
            </a:extLst>
          </p:cNvPr>
          <p:cNvSpPr>
            <a:spLocks noGrp="1"/>
          </p:cNvSpPr>
          <p:nvPr>
            <p:ph type="ftr" sz="quarter" idx="3"/>
          </p:nvPr>
        </p:nvSpPr>
        <p:spPr>
          <a:xfrm>
            <a:off x="2765095" y="6441194"/>
            <a:ext cx="8684173" cy="365125"/>
          </a:xfrm>
          <a:prstGeom prst="rect">
            <a:avLst/>
          </a:prstGeom>
        </p:spPr>
        <p:txBody>
          <a:bodyPr vert="horz" lIns="91440" tIns="45720" rIns="91440" bIns="45720" rtlCol="0" anchor="ctr"/>
          <a:lstStyle>
            <a:lvl1pPr algn="l">
              <a:defRPr sz="1050" b="0">
                <a:solidFill>
                  <a:schemeClr val="bg1"/>
                </a:solidFill>
              </a:defRPr>
            </a:lvl1pPr>
          </a:lstStyle>
          <a:p>
            <a:r>
              <a:rPr lang="en-US"/>
              <a:t>SELT Team 4</a:t>
            </a:r>
          </a:p>
        </p:txBody>
      </p:sp>
    </p:spTree>
    <p:extLst>
      <p:ext uri="{BB962C8B-B14F-4D97-AF65-F5344CB8AC3E}">
        <p14:creationId xmlns:p14="http://schemas.microsoft.com/office/powerpoint/2010/main" val="416905119"/>
      </p:ext>
    </p:extLst>
  </p:cSld>
  <p:clrMapOvr>
    <a:masterClrMapping/>
  </p:clrMapOvr>
  <p:extLst>
    <p:ext uri="{DCECCB84-F9BA-43D5-87BE-67443E8EF086}">
      <p15:sldGuideLst xmlns:p15="http://schemas.microsoft.com/office/powerpoint/2012/main">
        <p15:guide id="2" pos="449">
          <p15:clr>
            <a:srgbClr val="FBAE40"/>
          </p15:clr>
        </p15:guide>
        <p15:guide id="3" pos="5310">
          <p15:clr>
            <a:srgbClr val="FBAE40"/>
          </p15:clr>
        </p15:guide>
        <p15:guide id="4" pos="2880">
          <p15:clr>
            <a:srgbClr val="FBAE40"/>
          </p15:clr>
        </p15:guide>
        <p15:guide id="5" orient="horz" pos="1054">
          <p15:clr>
            <a:srgbClr val="FBAE40"/>
          </p15:clr>
        </p15:guide>
        <p15:guide id="6" orient="horz" pos="2400">
          <p15:clr>
            <a:srgbClr val="FBAE40"/>
          </p15:clr>
        </p15:guide>
        <p15:guide id="7" orient="horz" pos="697">
          <p15:clr>
            <a:srgbClr val="FBAE40"/>
          </p15:clr>
        </p15:guide>
      </p15:sldGuideLst>
    </p:ext>
  </p:extLst>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Three Column Stat Layout">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7C3D46F0-0006-469D-9C96-A2B5BF708743}"/>
              </a:ext>
            </a:extLst>
          </p:cNvPr>
          <p:cNvSpPr>
            <a:spLocks noGrp="1"/>
          </p:cNvSpPr>
          <p:nvPr>
            <p:ph type="title"/>
          </p:nvPr>
        </p:nvSpPr>
        <p:spPr>
          <a:xfrm>
            <a:off x="952501" y="526779"/>
            <a:ext cx="10287001" cy="869089"/>
          </a:xfrm>
        </p:spPr>
        <p:txBody>
          <a:bodyPr lIns="0" tIns="0" rIns="0" bIns="0">
            <a:normAutofit/>
          </a:bodyPr>
          <a:lstStyle>
            <a:lvl1pPr>
              <a:defRPr sz="3300">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 uri="{C183D7F6-B498-43B3-948B-1728B52AA6E4}">
                <adec:decorative xmlns:adec="http://schemas.microsoft.com/office/drawing/2017/decorative" val="1"/>
              </a:ext>
            </a:extLst>
          </p:cNvPr>
          <p:cNvCxnSpPr>
            <a:cxnSpLocks/>
          </p:cNvCxnSpPr>
          <p:nvPr/>
        </p:nvCxnSpPr>
        <p:spPr>
          <a:xfrm>
            <a:off x="952499" y="131764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5" name="Content Placeholder 2">
            <a:extLst>
              <a:ext uri="{FF2B5EF4-FFF2-40B4-BE49-F238E27FC236}">
                <a16:creationId xmlns:a16="http://schemas.microsoft.com/office/drawing/2014/main" id="{94F85108-BDC9-43A2-BEF1-240E666F4E03}"/>
              </a:ext>
            </a:extLst>
          </p:cNvPr>
          <p:cNvSpPr>
            <a:spLocks noGrp="1"/>
          </p:cNvSpPr>
          <p:nvPr>
            <p:ph idx="1" hasCustomPrompt="1"/>
          </p:nvPr>
        </p:nvSpPr>
        <p:spPr>
          <a:xfrm>
            <a:off x="939080" y="2849850"/>
            <a:ext cx="1742243" cy="787298"/>
          </a:xfrm>
        </p:spPr>
        <p:txBody>
          <a:bodyPr lIns="0" tIns="0" rIns="0" bIns="0">
            <a:noAutofit/>
          </a:bodyPr>
          <a:lstStyle>
            <a:lvl1pPr marL="0" indent="0" algn="l">
              <a:buSzPct val="95000"/>
              <a:buFont typeface="Arial" panose="020B0604020202020204" pitchFamily="34" charset="0"/>
              <a:buNone/>
              <a:defRPr sz="4125"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Stat</a:t>
            </a:r>
          </a:p>
        </p:txBody>
      </p:sp>
      <p:sp>
        <p:nvSpPr>
          <p:cNvPr id="52" name="Picture Placeholder 50">
            <a:extLst>
              <a:ext uri="{FF2B5EF4-FFF2-40B4-BE49-F238E27FC236}">
                <a16:creationId xmlns:a16="http://schemas.microsoft.com/office/drawing/2014/main" id="{8D984633-F962-1848-A009-619CB8211633}"/>
              </a:ext>
            </a:extLst>
          </p:cNvPr>
          <p:cNvSpPr>
            <a:spLocks noGrp="1"/>
          </p:cNvSpPr>
          <p:nvPr>
            <p:ph type="pic" sz="quarter" idx="20"/>
          </p:nvPr>
        </p:nvSpPr>
        <p:spPr>
          <a:xfrm>
            <a:off x="2854960" y="2469137"/>
            <a:ext cx="1254055" cy="930491"/>
          </a:xfrm>
        </p:spPr>
        <p:txBody>
          <a:bodyPr/>
          <a:lstStyle>
            <a:lvl1pPr marL="0" indent="0">
              <a:buNone/>
              <a:defRPr/>
            </a:lvl1pPr>
          </a:lstStyle>
          <a:p>
            <a:endParaRPr lang="en-US"/>
          </a:p>
        </p:txBody>
      </p:sp>
      <p:cxnSp>
        <p:nvCxnSpPr>
          <p:cNvPr id="14" name="Straight Connector 13">
            <a:extLst>
              <a:ext uri="{FF2B5EF4-FFF2-40B4-BE49-F238E27FC236}">
                <a16:creationId xmlns:a16="http://schemas.microsoft.com/office/drawing/2014/main" id="{44DE3AB4-3020-8D45-86B7-592F12CB716B}"/>
              </a:ext>
              <a:ext uri="{C183D7F6-B498-43B3-948B-1728B52AA6E4}">
                <adec:decorative xmlns:adec="http://schemas.microsoft.com/office/drawing/2017/decorative" val="1"/>
              </a:ext>
            </a:extLst>
          </p:cNvPr>
          <p:cNvCxnSpPr>
            <a:cxnSpLocks/>
          </p:cNvCxnSpPr>
          <p:nvPr/>
        </p:nvCxnSpPr>
        <p:spPr>
          <a:xfrm>
            <a:off x="896514" y="3573316"/>
            <a:ext cx="321250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16" name="Content Placeholder 2">
            <a:extLst>
              <a:ext uri="{FF2B5EF4-FFF2-40B4-BE49-F238E27FC236}">
                <a16:creationId xmlns:a16="http://schemas.microsoft.com/office/drawing/2014/main" id="{DC4E94AD-16D9-BE4C-8C57-CFA6654E1BD9}"/>
              </a:ext>
            </a:extLst>
          </p:cNvPr>
          <p:cNvSpPr>
            <a:spLocks noGrp="1"/>
          </p:cNvSpPr>
          <p:nvPr>
            <p:ph idx="14" hasCustomPrompt="1"/>
          </p:nvPr>
        </p:nvSpPr>
        <p:spPr>
          <a:xfrm>
            <a:off x="939081" y="3789197"/>
            <a:ext cx="3169935" cy="1061801"/>
          </a:xfrm>
        </p:spPr>
        <p:txBody>
          <a:bodyPr lIns="0" tIns="0" rIns="0" bIns="0">
            <a:normAutofit/>
          </a:bodyPr>
          <a:lstStyle>
            <a:lvl1pPr marL="0" indent="0" algn="l">
              <a:buSzPct val="95000"/>
              <a:buFont typeface="Arial" panose="020B0604020202020204" pitchFamily="34" charset="0"/>
              <a:buNone/>
              <a:defRPr sz="18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a:t>
            </a:r>
            <a:br>
              <a:rPr lang="en-US"/>
            </a:br>
            <a:r>
              <a:rPr lang="en-US"/>
              <a:t>item or step 1</a:t>
            </a:r>
          </a:p>
        </p:txBody>
      </p:sp>
      <p:sp>
        <p:nvSpPr>
          <p:cNvPr id="19" name="Content Placeholder 2">
            <a:extLst>
              <a:ext uri="{FF2B5EF4-FFF2-40B4-BE49-F238E27FC236}">
                <a16:creationId xmlns:a16="http://schemas.microsoft.com/office/drawing/2014/main" id="{E64293C0-60B2-3341-9C38-86DF7ACA51DC}"/>
              </a:ext>
            </a:extLst>
          </p:cNvPr>
          <p:cNvSpPr>
            <a:spLocks noGrp="1"/>
          </p:cNvSpPr>
          <p:nvPr>
            <p:ph idx="21" hasCustomPrompt="1"/>
          </p:nvPr>
        </p:nvSpPr>
        <p:spPr>
          <a:xfrm>
            <a:off x="4582471" y="2849850"/>
            <a:ext cx="1742243" cy="787298"/>
          </a:xfrm>
        </p:spPr>
        <p:txBody>
          <a:bodyPr lIns="0" tIns="0" rIns="0" bIns="0">
            <a:noAutofit/>
          </a:bodyPr>
          <a:lstStyle>
            <a:lvl1pPr marL="0" indent="0" algn="l">
              <a:buSzPct val="95000"/>
              <a:buFont typeface="Arial" panose="020B0604020202020204" pitchFamily="34" charset="0"/>
              <a:buNone/>
              <a:defRPr sz="4125"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Stat</a:t>
            </a:r>
          </a:p>
        </p:txBody>
      </p:sp>
      <p:cxnSp>
        <p:nvCxnSpPr>
          <p:cNvPr id="20" name="Straight Connector 19">
            <a:extLst>
              <a:ext uri="{FF2B5EF4-FFF2-40B4-BE49-F238E27FC236}">
                <a16:creationId xmlns:a16="http://schemas.microsoft.com/office/drawing/2014/main" id="{1799B91B-7CDD-284B-99CF-8408146B2C0D}"/>
              </a:ext>
              <a:ext uri="{C183D7F6-B498-43B3-948B-1728B52AA6E4}">
                <adec:decorative xmlns:adec="http://schemas.microsoft.com/office/drawing/2017/decorative" val="1"/>
              </a:ext>
            </a:extLst>
          </p:cNvPr>
          <p:cNvCxnSpPr>
            <a:cxnSpLocks/>
          </p:cNvCxnSpPr>
          <p:nvPr/>
        </p:nvCxnSpPr>
        <p:spPr>
          <a:xfrm>
            <a:off x="4539904" y="3573316"/>
            <a:ext cx="321250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24" name="Content Placeholder 2">
            <a:extLst>
              <a:ext uri="{FF2B5EF4-FFF2-40B4-BE49-F238E27FC236}">
                <a16:creationId xmlns:a16="http://schemas.microsoft.com/office/drawing/2014/main" id="{8BB67D17-F456-FC43-9C41-9344D6EEB07B}"/>
              </a:ext>
            </a:extLst>
          </p:cNvPr>
          <p:cNvSpPr>
            <a:spLocks noGrp="1"/>
          </p:cNvSpPr>
          <p:nvPr>
            <p:ph idx="22" hasCustomPrompt="1"/>
          </p:nvPr>
        </p:nvSpPr>
        <p:spPr>
          <a:xfrm>
            <a:off x="4582471" y="3789197"/>
            <a:ext cx="3169935" cy="1061801"/>
          </a:xfrm>
        </p:spPr>
        <p:txBody>
          <a:bodyPr lIns="0" tIns="0" rIns="0" bIns="0">
            <a:normAutofit/>
          </a:bodyPr>
          <a:lstStyle>
            <a:lvl1pPr marL="0" indent="0" algn="l">
              <a:buSzPct val="95000"/>
              <a:buFont typeface="Arial" panose="020B0604020202020204" pitchFamily="34" charset="0"/>
              <a:buNone/>
              <a:defRPr sz="18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a:t>
            </a:r>
            <a:br>
              <a:rPr lang="en-US"/>
            </a:br>
            <a:r>
              <a:rPr lang="en-US"/>
              <a:t>item or step 1</a:t>
            </a:r>
          </a:p>
        </p:txBody>
      </p:sp>
      <p:sp>
        <p:nvSpPr>
          <p:cNvPr id="26" name="Content Placeholder 2">
            <a:extLst>
              <a:ext uri="{FF2B5EF4-FFF2-40B4-BE49-F238E27FC236}">
                <a16:creationId xmlns:a16="http://schemas.microsoft.com/office/drawing/2014/main" id="{60F6E28A-AB38-A64F-9481-C9F0437BFEA5}"/>
              </a:ext>
            </a:extLst>
          </p:cNvPr>
          <p:cNvSpPr>
            <a:spLocks noGrp="1"/>
          </p:cNvSpPr>
          <p:nvPr>
            <p:ph idx="24" hasCustomPrompt="1"/>
          </p:nvPr>
        </p:nvSpPr>
        <p:spPr>
          <a:xfrm>
            <a:off x="8225863" y="2849850"/>
            <a:ext cx="1742243" cy="787298"/>
          </a:xfrm>
        </p:spPr>
        <p:txBody>
          <a:bodyPr lIns="0" tIns="0" rIns="0" bIns="0">
            <a:noAutofit/>
          </a:bodyPr>
          <a:lstStyle>
            <a:lvl1pPr marL="0" indent="0" algn="l">
              <a:buSzPct val="95000"/>
              <a:buFont typeface="Arial" panose="020B0604020202020204" pitchFamily="34" charset="0"/>
              <a:buNone/>
              <a:defRPr sz="4125"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Stat</a:t>
            </a:r>
          </a:p>
        </p:txBody>
      </p:sp>
      <p:cxnSp>
        <p:nvCxnSpPr>
          <p:cNvPr id="27" name="Straight Connector 26">
            <a:extLst>
              <a:ext uri="{FF2B5EF4-FFF2-40B4-BE49-F238E27FC236}">
                <a16:creationId xmlns:a16="http://schemas.microsoft.com/office/drawing/2014/main" id="{F9F7D2B0-E449-FD45-9789-FC204088E97C}"/>
              </a:ext>
              <a:ext uri="{C183D7F6-B498-43B3-948B-1728B52AA6E4}">
                <adec:decorative xmlns:adec="http://schemas.microsoft.com/office/drawing/2017/decorative" val="1"/>
              </a:ext>
            </a:extLst>
          </p:cNvPr>
          <p:cNvCxnSpPr>
            <a:cxnSpLocks/>
          </p:cNvCxnSpPr>
          <p:nvPr/>
        </p:nvCxnSpPr>
        <p:spPr>
          <a:xfrm>
            <a:off x="8183296" y="3573316"/>
            <a:ext cx="321250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28" name="Content Placeholder 2">
            <a:extLst>
              <a:ext uri="{FF2B5EF4-FFF2-40B4-BE49-F238E27FC236}">
                <a16:creationId xmlns:a16="http://schemas.microsoft.com/office/drawing/2014/main" id="{86FE37F4-1DCF-2D40-845F-6C10AC016C29}"/>
              </a:ext>
            </a:extLst>
          </p:cNvPr>
          <p:cNvSpPr>
            <a:spLocks noGrp="1"/>
          </p:cNvSpPr>
          <p:nvPr>
            <p:ph idx="25" hasCustomPrompt="1"/>
          </p:nvPr>
        </p:nvSpPr>
        <p:spPr>
          <a:xfrm>
            <a:off x="8225863" y="3789197"/>
            <a:ext cx="3169935" cy="1061801"/>
          </a:xfrm>
        </p:spPr>
        <p:txBody>
          <a:bodyPr lIns="0" tIns="0" rIns="0" bIns="0">
            <a:normAutofit/>
          </a:bodyPr>
          <a:lstStyle>
            <a:lvl1pPr marL="0" indent="0" algn="l">
              <a:buSzPct val="95000"/>
              <a:buFont typeface="Arial" panose="020B0604020202020204" pitchFamily="34" charset="0"/>
              <a:buNone/>
              <a:defRPr sz="18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a:t>
            </a:r>
            <a:br>
              <a:rPr lang="en-US"/>
            </a:br>
            <a:r>
              <a:rPr lang="en-US"/>
              <a:t>item or step 1</a:t>
            </a:r>
          </a:p>
        </p:txBody>
      </p:sp>
      <p:sp>
        <p:nvSpPr>
          <p:cNvPr id="18" name="Rectangle 17">
            <a:extLst>
              <a:ext uri="{FF2B5EF4-FFF2-40B4-BE49-F238E27FC236}">
                <a16:creationId xmlns:a16="http://schemas.microsoft.com/office/drawing/2014/main" id="{C6F1B24E-B6B2-2D4F-8CE9-C10E33FBF4C2}"/>
              </a:ext>
              <a:ext uri="{C183D7F6-B498-43B3-948B-1728B52AA6E4}">
                <adec:decorative xmlns:adec="http://schemas.microsoft.com/office/drawing/2017/decorative" val="1"/>
              </a:ext>
            </a:extLst>
          </p:cNvPr>
          <p:cNvSpPr/>
          <p:nvPr/>
        </p:nvSpPr>
        <p:spPr>
          <a:xfrm>
            <a:off x="0" y="6389513"/>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b="0" i="0">
              <a:latin typeface="Arial" panose="020B0604020202020204" pitchFamily="34" charset="0"/>
            </a:endParaRPr>
          </a:p>
        </p:txBody>
      </p:sp>
      <p:pic>
        <p:nvPicPr>
          <p:cNvPr id="30" name="Picture 29" descr="The University of Iowa">
            <a:extLst>
              <a:ext uri="{FF2B5EF4-FFF2-40B4-BE49-F238E27FC236}">
                <a16:creationId xmlns:a16="http://schemas.microsoft.com/office/drawing/2014/main" id="{B9F9D999-694A-C64C-9BA8-FF37455DDD79}"/>
              </a:ext>
            </a:extLst>
          </p:cNvPr>
          <p:cNvPicPr>
            <a:picLocks noChangeAspect="1"/>
          </p:cNvPicPr>
          <p:nvPr/>
        </p:nvPicPr>
        <p:blipFill>
          <a:blip r:embed="rId2"/>
          <a:srcRect/>
          <a:stretch/>
        </p:blipFill>
        <p:spPr>
          <a:xfrm>
            <a:off x="838200" y="6247570"/>
            <a:ext cx="1733331" cy="617498"/>
          </a:xfrm>
          <a:prstGeom prst="rect">
            <a:avLst/>
          </a:prstGeom>
        </p:spPr>
      </p:pic>
      <p:sp>
        <p:nvSpPr>
          <p:cNvPr id="31" name="Footer Placeholder 4">
            <a:extLst>
              <a:ext uri="{FF2B5EF4-FFF2-40B4-BE49-F238E27FC236}">
                <a16:creationId xmlns:a16="http://schemas.microsoft.com/office/drawing/2014/main" id="{A000685F-E841-A44D-AC9C-173BD5E3C25A}"/>
              </a:ext>
            </a:extLst>
          </p:cNvPr>
          <p:cNvSpPr>
            <a:spLocks noGrp="1"/>
          </p:cNvSpPr>
          <p:nvPr>
            <p:ph type="ftr" sz="quarter" idx="3"/>
          </p:nvPr>
        </p:nvSpPr>
        <p:spPr>
          <a:xfrm>
            <a:off x="2765095" y="6441194"/>
            <a:ext cx="8684173" cy="365125"/>
          </a:xfrm>
          <a:prstGeom prst="rect">
            <a:avLst/>
          </a:prstGeom>
        </p:spPr>
        <p:txBody>
          <a:bodyPr vert="horz" lIns="91440" tIns="45720" rIns="91440" bIns="45720" rtlCol="0" anchor="ctr"/>
          <a:lstStyle>
            <a:lvl1pPr algn="l">
              <a:defRPr sz="1050" b="0">
                <a:solidFill>
                  <a:schemeClr val="bg1"/>
                </a:solidFill>
              </a:defRPr>
            </a:lvl1pPr>
          </a:lstStyle>
          <a:p>
            <a:r>
              <a:rPr lang="en-US"/>
              <a:t>SELT Team 4</a:t>
            </a:r>
          </a:p>
        </p:txBody>
      </p:sp>
      <p:sp>
        <p:nvSpPr>
          <p:cNvPr id="34" name="Picture Placeholder 50">
            <a:extLst>
              <a:ext uri="{FF2B5EF4-FFF2-40B4-BE49-F238E27FC236}">
                <a16:creationId xmlns:a16="http://schemas.microsoft.com/office/drawing/2014/main" id="{F52BFEB6-775B-5540-A1D7-F6E3DDCDB834}"/>
              </a:ext>
            </a:extLst>
          </p:cNvPr>
          <p:cNvSpPr>
            <a:spLocks noGrp="1"/>
          </p:cNvSpPr>
          <p:nvPr>
            <p:ph type="pic" sz="quarter" idx="28"/>
          </p:nvPr>
        </p:nvSpPr>
        <p:spPr>
          <a:xfrm>
            <a:off x="6498351" y="2484686"/>
            <a:ext cx="1254055" cy="930491"/>
          </a:xfrm>
        </p:spPr>
        <p:txBody>
          <a:bodyPr/>
          <a:lstStyle>
            <a:lvl1pPr marL="0" indent="0">
              <a:buNone/>
              <a:defRPr/>
            </a:lvl1pPr>
          </a:lstStyle>
          <a:p>
            <a:endParaRPr lang="en-US"/>
          </a:p>
        </p:txBody>
      </p:sp>
      <p:sp>
        <p:nvSpPr>
          <p:cNvPr id="35" name="Picture Placeholder 50">
            <a:extLst>
              <a:ext uri="{FF2B5EF4-FFF2-40B4-BE49-F238E27FC236}">
                <a16:creationId xmlns:a16="http://schemas.microsoft.com/office/drawing/2014/main" id="{3B2767A3-945C-8A48-8F63-467E5E2A4DDF}"/>
              </a:ext>
            </a:extLst>
          </p:cNvPr>
          <p:cNvSpPr>
            <a:spLocks noGrp="1"/>
          </p:cNvSpPr>
          <p:nvPr>
            <p:ph type="pic" sz="quarter" idx="29"/>
          </p:nvPr>
        </p:nvSpPr>
        <p:spPr>
          <a:xfrm>
            <a:off x="10141743" y="2484686"/>
            <a:ext cx="1254055" cy="930491"/>
          </a:xfrm>
        </p:spPr>
        <p:txBody>
          <a:bodyPr/>
          <a:lstStyle>
            <a:lvl1pPr marL="0" indent="0">
              <a:buNone/>
              <a:defRPr/>
            </a:lvl1pPr>
          </a:lstStyle>
          <a:p>
            <a:endParaRPr lang="en-US"/>
          </a:p>
        </p:txBody>
      </p:sp>
    </p:spTree>
    <p:extLst>
      <p:ext uri="{BB962C8B-B14F-4D97-AF65-F5344CB8AC3E}">
        <p14:creationId xmlns:p14="http://schemas.microsoft.com/office/powerpoint/2010/main" val="1719302992"/>
      </p:ext>
    </p:extLst>
  </p:cSld>
  <p:clrMapOvr>
    <a:masterClrMapping/>
  </p:clrMapOvr>
  <p:extLst>
    <p:ext uri="{DCECCB84-F9BA-43D5-87BE-67443E8EF086}">
      <p15:sldGuideLst xmlns:p15="http://schemas.microsoft.com/office/powerpoint/2012/main">
        <p15:guide id="1" orient="horz" pos="2400">
          <p15:clr>
            <a:srgbClr val="FBAE40"/>
          </p15:clr>
        </p15:guide>
        <p15:guide id="2" pos="449">
          <p15:clr>
            <a:srgbClr val="FBAE40"/>
          </p15:clr>
        </p15:guide>
        <p15:guide id="3" pos="5310">
          <p15:clr>
            <a:srgbClr val="FBAE40"/>
          </p15:clr>
        </p15:guide>
        <p15:guide id="4" pos="2880">
          <p15:clr>
            <a:srgbClr val="FBAE40"/>
          </p15:clr>
        </p15:guide>
        <p15:guide id="5" orient="horz" pos="1054">
          <p15:clr>
            <a:srgbClr val="FBAE40"/>
          </p15:clr>
        </p15:guide>
        <p15:guide id="6" orient="horz" pos="3744">
          <p15:clr>
            <a:srgbClr val="FBAE40"/>
          </p15:clr>
        </p15:guide>
        <p15:guide id="7" orient="horz" pos="697">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Three Column Icon Layout">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7C3D46F0-0006-469D-9C96-A2B5BF708743}"/>
              </a:ext>
            </a:extLst>
          </p:cNvPr>
          <p:cNvSpPr>
            <a:spLocks noGrp="1"/>
          </p:cNvSpPr>
          <p:nvPr>
            <p:ph type="title"/>
          </p:nvPr>
        </p:nvSpPr>
        <p:spPr>
          <a:xfrm>
            <a:off x="952501" y="526779"/>
            <a:ext cx="10287001" cy="869089"/>
          </a:xfrm>
        </p:spPr>
        <p:txBody>
          <a:bodyPr lIns="0" tIns="0" rIns="0" bIns="0">
            <a:normAutofit/>
          </a:bodyPr>
          <a:lstStyle>
            <a:lvl1pPr>
              <a:defRPr sz="3300">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 uri="{C183D7F6-B498-43B3-948B-1728B52AA6E4}">
                <adec:decorative xmlns:adec="http://schemas.microsoft.com/office/drawing/2017/decorative" val="1"/>
              </a:ext>
            </a:extLst>
          </p:cNvPr>
          <p:cNvCxnSpPr>
            <a:cxnSpLocks/>
          </p:cNvCxnSpPr>
          <p:nvPr/>
        </p:nvCxnSpPr>
        <p:spPr>
          <a:xfrm>
            <a:off x="952499" y="131764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0E7A2738-1D29-40DE-AACF-F60CD708E892}"/>
              </a:ext>
              <a:ext uri="{C183D7F6-B498-43B3-948B-1728B52AA6E4}">
                <adec:decorative xmlns:adec="http://schemas.microsoft.com/office/drawing/2017/decorative" val="1"/>
              </a:ext>
            </a:extLst>
          </p:cNvPr>
          <p:cNvCxnSpPr/>
          <p:nvPr/>
        </p:nvCxnSpPr>
        <p:spPr>
          <a:xfrm>
            <a:off x="2535870" y="2921860"/>
            <a:ext cx="7111015"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2" name="Oval 1">
            <a:extLst>
              <a:ext uri="{FF2B5EF4-FFF2-40B4-BE49-F238E27FC236}">
                <a16:creationId xmlns:a16="http://schemas.microsoft.com/office/drawing/2014/main" id="{D1ADFA24-184F-46B9-B1D0-3FBB044F3673}"/>
              </a:ext>
              <a:ext uri="{C183D7F6-B498-43B3-948B-1728B52AA6E4}">
                <adec:decorative xmlns:adec="http://schemas.microsoft.com/office/drawing/2017/decorative" val="1"/>
              </a:ext>
            </a:extLst>
          </p:cNvPr>
          <p:cNvSpPr/>
          <p:nvPr/>
        </p:nvSpPr>
        <p:spPr>
          <a:xfrm>
            <a:off x="1621469" y="2266313"/>
            <a:ext cx="1828800" cy="1371600"/>
          </a:xfrm>
          <a:prstGeom prst="ellipse">
            <a:avLst/>
          </a:prstGeom>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5" name="Picture Placeholder 3">
            <a:extLst>
              <a:ext uri="{FF2B5EF4-FFF2-40B4-BE49-F238E27FC236}">
                <a16:creationId xmlns:a16="http://schemas.microsoft.com/office/drawing/2014/main" id="{DC306F30-B3C1-E74C-B18C-7075DB0761DE}"/>
              </a:ext>
            </a:extLst>
          </p:cNvPr>
          <p:cNvSpPr>
            <a:spLocks noGrp="1"/>
          </p:cNvSpPr>
          <p:nvPr>
            <p:ph type="pic" sz="quarter" idx="21"/>
          </p:nvPr>
        </p:nvSpPr>
        <p:spPr>
          <a:xfrm>
            <a:off x="1963639" y="2553044"/>
            <a:ext cx="1182412" cy="878171"/>
          </a:xfrm>
        </p:spPr>
        <p:txBody>
          <a:bodyPr/>
          <a:lstStyle>
            <a:lvl1pPr>
              <a:buNone/>
              <a:defRPr/>
            </a:lvl1pPr>
          </a:lstStyle>
          <a:p>
            <a:endParaRPr lang="en-US"/>
          </a:p>
        </p:txBody>
      </p:sp>
      <p:sp>
        <p:nvSpPr>
          <p:cNvPr id="5" name="Content Placeholder 2">
            <a:extLst>
              <a:ext uri="{FF2B5EF4-FFF2-40B4-BE49-F238E27FC236}">
                <a16:creationId xmlns:a16="http://schemas.microsoft.com/office/drawing/2014/main" id="{94F85108-BDC9-43A2-BEF1-240E666F4E03}"/>
              </a:ext>
            </a:extLst>
          </p:cNvPr>
          <p:cNvSpPr>
            <a:spLocks noGrp="1"/>
          </p:cNvSpPr>
          <p:nvPr>
            <p:ph idx="1" hasCustomPrompt="1"/>
          </p:nvPr>
        </p:nvSpPr>
        <p:spPr>
          <a:xfrm>
            <a:off x="952501" y="4078664"/>
            <a:ext cx="3166740" cy="754602"/>
          </a:xfrm>
        </p:spPr>
        <p:txBody>
          <a:bodyPr lIns="0" tIns="0" rIns="0" bIns="0">
            <a:normAutofit/>
          </a:bodyPr>
          <a:lstStyle>
            <a:lvl1pPr marL="0" indent="0" algn="ctr">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a:t>
            </a:r>
            <a:br>
              <a:rPr lang="en-US"/>
            </a:br>
            <a:r>
              <a:rPr lang="en-US"/>
              <a:t>item or step 1</a:t>
            </a:r>
          </a:p>
        </p:txBody>
      </p:sp>
      <p:sp>
        <p:nvSpPr>
          <p:cNvPr id="15" name="Content Placeholder 2">
            <a:extLst>
              <a:ext uri="{FF2B5EF4-FFF2-40B4-BE49-F238E27FC236}">
                <a16:creationId xmlns:a16="http://schemas.microsoft.com/office/drawing/2014/main" id="{700A296A-0A06-4FFB-B935-517187294F6B}"/>
              </a:ext>
            </a:extLst>
          </p:cNvPr>
          <p:cNvSpPr>
            <a:spLocks noGrp="1"/>
          </p:cNvSpPr>
          <p:nvPr>
            <p:ph idx="11" hasCustomPrompt="1"/>
          </p:nvPr>
        </p:nvSpPr>
        <p:spPr>
          <a:xfrm>
            <a:off x="4616386" y="4078664"/>
            <a:ext cx="2973372" cy="754602"/>
          </a:xfrm>
        </p:spPr>
        <p:txBody>
          <a:bodyPr lIns="0" tIns="0" rIns="0" bIns="0">
            <a:normAutofit/>
          </a:bodyPr>
          <a:lstStyle>
            <a:lvl1pPr marL="0" indent="0" algn="ctr">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a:t>
            </a:r>
            <a:br>
              <a:rPr lang="en-US"/>
            </a:br>
            <a:r>
              <a:rPr lang="en-US"/>
              <a:t>item or step 2</a:t>
            </a:r>
          </a:p>
        </p:txBody>
      </p:sp>
      <p:sp>
        <p:nvSpPr>
          <p:cNvPr id="17" name="Content Placeholder 2">
            <a:extLst>
              <a:ext uri="{FF2B5EF4-FFF2-40B4-BE49-F238E27FC236}">
                <a16:creationId xmlns:a16="http://schemas.microsoft.com/office/drawing/2014/main" id="{D4DB30FF-E82C-424F-A06C-EFC3CFC45E36}"/>
              </a:ext>
            </a:extLst>
          </p:cNvPr>
          <p:cNvSpPr>
            <a:spLocks noGrp="1"/>
          </p:cNvSpPr>
          <p:nvPr>
            <p:ph idx="13" hasCustomPrompt="1"/>
          </p:nvPr>
        </p:nvSpPr>
        <p:spPr>
          <a:xfrm>
            <a:off x="8063515" y="4078663"/>
            <a:ext cx="3166740" cy="754602"/>
          </a:xfrm>
        </p:spPr>
        <p:txBody>
          <a:bodyPr lIns="0" tIns="0" rIns="0" bIns="0">
            <a:normAutofit/>
          </a:bodyPr>
          <a:lstStyle>
            <a:lvl1pPr marL="0" indent="0" algn="ctr">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a:t>
            </a:r>
            <a:br>
              <a:rPr lang="en-US"/>
            </a:br>
            <a:r>
              <a:rPr lang="en-US"/>
              <a:t>item or step 1</a:t>
            </a:r>
          </a:p>
        </p:txBody>
      </p:sp>
      <p:sp>
        <p:nvSpPr>
          <p:cNvPr id="18" name="Rectangle 17">
            <a:extLst>
              <a:ext uri="{FF2B5EF4-FFF2-40B4-BE49-F238E27FC236}">
                <a16:creationId xmlns:a16="http://schemas.microsoft.com/office/drawing/2014/main" id="{C6F1B24E-B6B2-2D4F-8CE9-C10E33FBF4C2}"/>
              </a:ext>
              <a:ext uri="{C183D7F6-B498-43B3-948B-1728B52AA6E4}">
                <adec:decorative xmlns:adec="http://schemas.microsoft.com/office/drawing/2017/decorative" val="1"/>
              </a:ext>
            </a:extLst>
          </p:cNvPr>
          <p:cNvSpPr/>
          <p:nvPr/>
        </p:nvSpPr>
        <p:spPr>
          <a:xfrm>
            <a:off x="0" y="6389513"/>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b="0" i="0">
              <a:latin typeface="Arial" panose="020B0604020202020204" pitchFamily="34" charset="0"/>
            </a:endParaRPr>
          </a:p>
        </p:txBody>
      </p:sp>
      <p:pic>
        <p:nvPicPr>
          <p:cNvPr id="24" name="Picture 23" descr="The University of Iowa">
            <a:extLst>
              <a:ext uri="{FF2B5EF4-FFF2-40B4-BE49-F238E27FC236}">
                <a16:creationId xmlns:a16="http://schemas.microsoft.com/office/drawing/2014/main" id="{A13C9DCC-5284-6A4A-A857-E196C97A3071}"/>
              </a:ext>
            </a:extLst>
          </p:cNvPr>
          <p:cNvPicPr>
            <a:picLocks noChangeAspect="1"/>
          </p:cNvPicPr>
          <p:nvPr/>
        </p:nvPicPr>
        <p:blipFill>
          <a:blip r:embed="rId2"/>
          <a:srcRect/>
          <a:stretch/>
        </p:blipFill>
        <p:spPr>
          <a:xfrm>
            <a:off x="838200" y="6247570"/>
            <a:ext cx="1733331" cy="617498"/>
          </a:xfrm>
          <a:prstGeom prst="rect">
            <a:avLst/>
          </a:prstGeom>
        </p:spPr>
      </p:pic>
      <p:sp>
        <p:nvSpPr>
          <p:cNvPr id="28" name="Footer Placeholder 4">
            <a:extLst>
              <a:ext uri="{FF2B5EF4-FFF2-40B4-BE49-F238E27FC236}">
                <a16:creationId xmlns:a16="http://schemas.microsoft.com/office/drawing/2014/main" id="{EE85593F-9DA3-E843-83EA-BB61BA6E56AE}"/>
              </a:ext>
            </a:extLst>
          </p:cNvPr>
          <p:cNvSpPr>
            <a:spLocks noGrp="1"/>
          </p:cNvSpPr>
          <p:nvPr>
            <p:ph type="ftr" sz="quarter" idx="3"/>
          </p:nvPr>
        </p:nvSpPr>
        <p:spPr>
          <a:xfrm>
            <a:off x="2765095" y="6441194"/>
            <a:ext cx="8684173" cy="365125"/>
          </a:xfrm>
          <a:prstGeom prst="rect">
            <a:avLst/>
          </a:prstGeom>
        </p:spPr>
        <p:txBody>
          <a:bodyPr vert="horz" lIns="91440" tIns="45720" rIns="91440" bIns="45720" rtlCol="0" anchor="ctr"/>
          <a:lstStyle>
            <a:lvl1pPr algn="l">
              <a:defRPr sz="1050" b="0">
                <a:solidFill>
                  <a:schemeClr val="bg1"/>
                </a:solidFill>
              </a:defRPr>
            </a:lvl1pPr>
          </a:lstStyle>
          <a:p>
            <a:r>
              <a:rPr lang="en-US"/>
              <a:t>SELT Team 4</a:t>
            </a:r>
          </a:p>
        </p:txBody>
      </p:sp>
      <p:sp>
        <p:nvSpPr>
          <p:cNvPr id="29" name="Oval 28">
            <a:extLst>
              <a:ext uri="{FF2B5EF4-FFF2-40B4-BE49-F238E27FC236}">
                <a16:creationId xmlns:a16="http://schemas.microsoft.com/office/drawing/2014/main" id="{DF1D17A9-33ED-0C42-9E29-A5641F8C0AFE}"/>
              </a:ext>
              <a:ext uri="{C183D7F6-B498-43B3-948B-1728B52AA6E4}">
                <adec:decorative xmlns:adec="http://schemas.microsoft.com/office/drawing/2017/decorative" val="1"/>
              </a:ext>
            </a:extLst>
          </p:cNvPr>
          <p:cNvSpPr/>
          <p:nvPr/>
        </p:nvSpPr>
        <p:spPr>
          <a:xfrm>
            <a:off x="5146565" y="2266313"/>
            <a:ext cx="1828800" cy="1371600"/>
          </a:xfrm>
          <a:prstGeom prst="ellipse">
            <a:avLst/>
          </a:prstGeom>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0" name="Picture Placeholder 3">
            <a:extLst>
              <a:ext uri="{FF2B5EF4-FFF2-40B4-BE49-F238E27FC236}">
                <a16:creationId xmlns:a16="http://schemas.microsoft.com/office/drawing/2014/main" id="{569A0A84-E625-844B-BFE2-C1C6287E290E}"/>
              </a:ext>
            </a:extLst>
          </p:cNvPr>
          <p:cNvSpPr>
            <a:spLocks noGrp="1"/>
          </p:cNvSpPr>
          <p:nvPr>
            <p:ph type="pic" sz="quarter" idx="24"/>
          </p:nvPr>
        </p:nvSpPr>
        <p:spPr>
          <a:xfrm>
            <a:off x="5471066" y="2553044"/>
            <a:ext cx="1182412" cy="878171"/>
          </a:xfrm>
        </p:spPr>
        <p:txBody>
          <a:bodyPr/>
          <a:lstStyle>
            <a:lvl1pPr>
              <a:buNone/>
              <a:defRPr/>
            </a:lvl1pPr>
          </a:lstStyle>
          <a:p>
            <a:endParaRPr lang="en-US"/>
          </a:p>
        </p:txBody>
      </p:sp>
      <p:sp>
        <p:nvSpPr>
          <p:cNvPr id="31" name="Oval 30">
            <a:extLst>
              <a:ext uri="{FF2B5EF4-FFF2-40B4-BE49-F238E27FC236}">
                <a16:creationId xmlns:a16="http://schemas.microsoft.com/office/drawing/2014/main" id="{A5736D78-B363-E54C-9445-910A8845B60F}"/>
              </a:ext>
              <a:ext uri="{C183D7F6-B498-43B3-948B-1728B52AA6E4}">
                <adec:decorative xmlns:adec="http://schemas.microsoft.com/office/drawing/2017/decorative" val="1"/>
              </a:ext>
            </a:extLst>
          </p:cNvPr>
          <p:cNvSpPr/>
          <p:nvPr/>
        </p:nvSpPr>
        <p:spPr>
          <a:xfrm>
            <a:off x="8671663" y="2265939"/>
            <a:ext cx="1828800" cy="1371600"/>
          </a:xfrm>
          <a:prstGeom prst="ellipse">
            <a:avLst/>
          </a:prstGeom>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2" name="Picture Placeholder 3">
            <a:extLst>
              <a:ext uri="{FF2B5EF4-FFF2-40B4-BE49-F238E27FC236}">
                <a16:creationId xmlns:a16="http://schemas.microsoft.com/office/drawing/2014/main" id="{AE5BD224-C6F0-A44B-8415-008E871A701D}"/>
              </a:ext>
            </a:extLst>
          </p:cNvPr>
          <p:cNvSpPr>
            <a:spLocks noGrp="1"/>
          </p:cNvSpPr>
          <p:nvPr>
            <p:ph type="pic" sz="quarter" idx="25"/>
          </p:nvPr>
        </p:nvSpPr>
        <p:spPr>
          <a:xfrm>
            <a:off x="9013833" y="2552670"/>
            <a:ext cx="1182412" cy="878171"/>
          </a:xfrm>
        </p:spPr>
        <p:txBody>
          <a:bodyPr/>
          <a:lstStyle>
            <a:lvl1pPr>
              <a:buNone/>
              <a:defRPr/>
            </a:lvl1pPr>
          </a:lstStyle>
          <a:p>
            <a:endParaRPr lang="en-US"/>
          </a:p>
        </p:txBody>
      </p:sp>
    </p:spTree>
    <p:extLst>
      <p:ext uri="{BB962C8B-B14F-4D97-AF65-F5344CB8AC3E}">
        <p14:creationId xmlns:p14="http://schemas.microsoft.com/office/powerpoint/2010/main" val="684513576"/>
      </p:ext>
    </p:extLst>
  </p:cSld>
  <p:clrMapOvr>
    <a:masterClrMapping/>
  </p:clrMapOvr>
  <p:extLst>
    <p:ext uri="{DCECCB84-F9BA-43D5-87BE-67443E8EF086}">
      <p15:sldGuideLst xmlns:p15="http://schemas.microsoft.com/office/powerpoint/2012/main">
        <p15:guide id="1" orient="horz" pos="2400">
          <p15:clr>
            <a:srgbClr val="FBAE40"/>
          </p15:clr>
        </p15:guide>
        <p15:guide id="2" pos="449">
          <p15:clr>
            <a:srgbClr val="FBAE40"/>
          </p15:clr>
        </p15:guide>
        <p15:guide id="3" pos="5310">
          <p15:clr>
            <a:srgbClr val="FBAE40"/>
          </p15:clr>
        </p15:guide>
        <p15:guide id="4" pos="2880">
          <p15:clr>
            <a:srgbClr val="FBAE40"/>
          </p15:clr>
        </p15:guide>
        <p15:guide id="5" orient="horz" pos="1054">
          <p15:clr>
            <a:srgbClr val="FBAE40"/>
          </p15:clr>
        </p15:guide>
        <p15:guide id="6" orient="horz" pos="3744">
          <p15:clr>
            <a:srgbClr val="FBAE40"/>
          </p15:clr>
        </p15:guide>
        <p15:guide id="7" orient="horz" pos="697">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Slide – Solid Go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BAE84-700B-054E-8730-2262E5327E60}"/>
              </a:ext>
            </a:extLst>
          </p:cNvPr>
          <p:cNvSpPr>
            <a:spLocks noGrp="1"/>
          </p:cNvSpPr>
          <p:nvPr>
            <p:ph type="ctrTitle" hasCustomPrompt="1"/>
          </p:nvPr>
        </p:nvSpPr>
        <p:spPr>
          <a:xfrm>
            <a:off x="974725" y="2677626"/>
            <a:ext cx="9144000" cy="1843238"/>
          </a:xfrm>
        </p:spPr>
        <p:txBody>
          <a:bodyPr lIns="0" tIns="0" rIns="0" bIns="0" anchor="t" anchorCtr="0">
            <a:normAutofit/>
          </a:bodyPr>
          <a:lstStyle>
            <a:lvl1pPr algn="l">
              <a:defRPr sz="5200" b="1">
                <a:solidFill>
                  <a:schemeClr val="tx1"/>
                </a:solidFill>
                <a:latin typeface="Roboto" panose="02000000000000000000" pitchFamily="2" charset="0"/>
                <a:ea typeface="Roboto" panose="02000000000000000000" pitchFamily="2" charset="0"/>
                <a:cs typeface="Arial" panose="020B0604020202020204" pitchFamily="34" charset="0"/>
              </a:defRPr>
            </a:lvl1pPr>
          </a:lstStyle>
          <a:p>
            <a:r>
              <a:rPr lang="en-US"/>
              <a:t>Presentation Title Goes Right Here</a:t>
            </a:r>
          </a:p>
        </p:txBody>
      </p:sp>
      <p:cxnSp>
        <p:nvCxnSpPr>
          <p:cNvPr id="8" name="Straight Connector 7">
            <a:extLst>
              <a:ext uri="{FF2B5EF4-FFF2-40B4-BE49-F238E27FC236}">
                <a16:creationId xmlns:a16="http://schemas.microsoft.com/office/drawing/2014/main" id="{C4E1A789-3A04-9240-BCEC-3DACF2B52870}"/>
              </a:ext>
            </a:extLst>
          </p:cNvPr>
          <p:cNvCxnSpPr>
            <a:cxnSpLocks/>
          </p:cNvCxnSpPr>
          <p:nvPr/>
        </p:nvCxnSpPr>
        <p:spPr>
          <a:xfrm>
            <a:off x="974127" y="2438725"/>
            <a:ext cx="768531" cy="0"/>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sp>
        <p:nvSpPr>
          <p:cNvPr id="5" name="Subtitle 2">
            <a:extLst>
              <a:ext uri="{FF2B5EF4-FFF2-40B4-BE49-F238E27FC236}">
                <a16:creationId xmlns:a16="http://schemas.microsoft.com/office/drawing/2014/main" id="{7055E247-542B-D541-8F36-DBA97343BC92}"/>
              </a:ext>
            </a:extLst>
          </p:cNvPr>
          <p:cNvSpPr>
            <a:spLocks noGrp="1"/>
          </p:cNvSpPr>
          <p:nvPr>
            <p:ph type="subTitle" idx="1" hasCustomPrompt="1"/>
          </p:nvPr>
        </p:nvSpPr>
        <p:spPr>
          <a:xfrm>
            <a:off x="974725" y="4709627"/>
            <a:ext cx="10354360" cy="365125"/>
          </a:xfrm>
        </p:spPr>
        <p:txBody>
          <a:bodyPr lIns="0" tIns="0" rIns="0" bIns="0">
            <a:normAutofit/>
          </a:bodyPr>
          <a:lstStyle>
            <a:lvl1pPr marL="0" indent="0" algn="l">
              <a:buNone/>
              <a:defRPr sz="2200" b="1">
                <a:solidFill>
                  <a:schemeClr val="tx1"/>
                </a:solidFill>
                <a:latin typeface="Roboto" panose="02000000000000000000" pitchFamily="2" charset="0"/>
                <a:ea typeface="Roboto" panose="02000000000000000000" pitchFamily="2"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PRESENTATION SUBTITLE</a:t>
            </a:r>
          </a:p>
        </p:txBody>
      </p:sp>
      <p:sp>
        <p:nvSpPr>
          <p:cNvPr id="6" name="Text Placeholder 15">
            <a:extLst>
              <a:ext uri="{FF2B5EF4-FFF2-40B4-BE49-F238E27FC236}">
                <a16:creationId xmlns:a16="http://schemas.microsoft.com/office/drawing/2014/main" id="{2BBC7A98-1B1E-8545-AABD-0F79723A230C}"/>
              </a:ext>
            </a:extLst>
          </p:cNvPr>
          <p:cNvSpPr>
            <a:spLocks noGrp="1"/>
          </p:cNvSpPr>
          <p:nvPr>
            <p:ph type="body" sz="quarter" idx="10" hasCustomPrompt="1"/>
          </p:nvPr>
        </p:nvSpPr>
        <p:spPr>
          <a:xfrm>
            <a:off x="974725" y="5098726"/>
            <a:ext cx="10354360" cy="414991"/>
          </a:xfrm>
        </p:spPr>
        <p:txBody>
          <a:bodyPr lIns="0" tIns="0" rIns="0" bIns="0">
            <a:normAutofit/>
          </a:bodyPr>
          <a:lstStyle>
            <a:lvl1pPr marL="0" indent="0">
              <a:buNone/>
              <a:defRPr sz="2200">
                <a:solidFill>
                  <a:schemeClr val="tx1"/>
                </a:solidFill>
                <a:latin typeface="Roboto" panose="02000000000000000000" pitchFamily="2" charset="0"/>
                <a:ea typeface="Roboto" panose="02000000000000000000" pitchFamily="2" charset="0"/>
              </a:defRPr>
            </a:lvl1pPr>
            <a:lvl2pPr marL="342900" indent="0">
              <a:buNone/>
              <a:defRPr/>
            </a:lvl2pPr>
            <a:lvl3pPr marL="685800" indent="0">
              <a:buNone/>
              <a:defRPr/>
            </a:lvl3pPr>
            <a:lvl4pPr marL="1028700" indent="0">
              <a:buNone/>
              <a:defRPr/>
            </a:lvl4pPr>
            <a:lvl5pPr marL="1371600" indent="0">
              <a:buNone/>
              <a:defRPr/>
            </a:lvl5pPr>
          </a:lstStyle>
          <a:p>
            <a:pPr lvl="0"/>
            <a:r>
              <a:rPr lang="en-US"/>
              <a:t>Month XX, 2020</a:t>
            </a:r>
          </a:p>
        </p:txBody>
      </p:sp>
      <p:sp>
        <p:nvSpPr>
          <p:cNvPr id="7" name="Footer Placeholder 4">
            <a:extLst>
              <a:ext uri="{FF2B5EF4-FFF2-40B4-BE49-F238E27FC236}">
                <a16:creationId xmlns:a16="http://schemas.microsoft.com/office/drawing/2014/main" id="{AA810B86-CAB7-EA43-BC2F-6E66762DC8D3}"/>
              </a:ext>
            </a:extLst>
          </p:cNvPr>
          <p:cNvSpPr>
            <a:spLocks noGrp="1"/>
          </p:cNvSpPr>
          <p:nvPr>
            <p:ph type="ftr" sz="quarter" idx="3"/>
          </p:nvPr>
        </p:nvSpPr>
        <p:spPr>
          <a:xfrm>
            <a:off x="952501" y="1774218"/>
            <a:ext cx="9166225" cy="365125"/>
          </a:xfrm>
          <a:prstGeom prst="rect">
            <a:avLst/>
          </a:prstGeom>
          <a:noFill/>
        </p:spPr>
        <p:txBody>
          <a:bodyPr vert="horz" lIns="0" tIns="0" rIns="0" bIns="0" rtlCol="0" anchor="ctr"/>
          <a:lstStyle>
            <a:lvl1pPr algn="l">
              <a:defRPr sz="1650" b="0">
                <a:solidFill>
                  <a:schemeClr val="tx1"/>
                </a:solidFill>
                <a:latin typeface="Roboto" panose="02000000000000000000" pitchFamily="2" charset="0"/>
                <a:ea typeface="Roboto" panose="02000000000000000000" pitchFamily="2" charset="0"/>
              </a:defRPr>
            </a:lvl1pPr>
          </a:lstStyle>
          <a:p>
            <a:r>
              <a:rPr lang="en-US"/>
              <a:t>SELT Team 4</a:t>
            </a:r>
          </a:p>
        </p:txBody>
      </p:sp>
      <p:pic>
        <p:nvPicPr>
          <p:cNvPr id="9" name="Picture 8" descr="The University of Iowa">
            <a:extLst>
              <a:ext uri="{FF2B5EF4-FFF2-40B4-BE49-F238E27FC236}">
                <a16:creationId xmlns:a16="http://schemas.microsoft.com/office/drawing/2014/main" id="{2BFB147F-9BD6-AA42-8D58-18E266C69A12}"/>
              </a:ext>
            </a:extLst>
          </p:cNvPr>
          <p:cNvPicPr>
            <a:picLocks noChangeAspect="1"/>
          </p:cNvPicPr>
          <p:nvPr/>
        </p:nvPicPr>
        <p:blipFill>
          <a:blip r:embed="rId2"/>
          <a:srcRect/>
          <a:stretch/>
        </p:blipFill>
        <p:spPr>
          <a:xfrm>
            <a:off x="8635312" y="151"/>
            <a:ext cx="2693773" cy="961761"/>
          </a:xfrm>
          <a:prstGeom prst="rect">
            <a:avLst/>
          </a:prstGeom>
        </p:spPr>
      </p:pic>
    </p:spTree>
    <p:extLst>
      <p:ext uri="{BB962C8B-B14F-4D97-AF65-F5344CB8AC3E}">
        <p14:creationId xmlns:p14="http://schemas.microsoft.com/office/powerpoint/2010/main" val="3467772594"/>
      </p:ext>
    </p:extLst>
  </p:cSld>
  <p:clrMapOvr>
    <a:masterClrMapping/>
  </p:clrMapOvr>
  <p:extLst>
    <p:ext uri="{DCECCB84-F9BA-43D5-87BE-67443E8EF086}">
      <p15:sldGuideLst xmlns:p15="http://schemas.microsoft.com/office/powerpoint/2012/main">
        <p15:guide id="1" orient="horz" pos="2160">
          <p15:clr>
            <a:srgbClr val="FBAE40"/>
          </p15:clr>
        </p15:guide>
        <p15:guide id="2" pos="450">
          <p15:clr>
            <a:srgbClr val="FBAE4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Four Column Icon Layout">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1B9DD2E6-4011-470E-85A1-9331B2E255C8}"/>
              </a:ext>
            </a:extLst>
          </p:cNvPr>
          <p:cNvSpPr>
            <a:spLocks noGrp="1"/>
          </p:cNvSpPr>
          <p:nvPr>
            <p:ph type="title"/>
          </p:nvPr>
        </p:nvSpPr>
        <p:spPr>
          <a:xfrm>
            <a:off x="952501" y="526779"/>
            <a:ext cx="10287001" cy="869089"/>
          </a:xfrm>
        </p:spPr>
        <p:txBody>
          <a:bodyPr lIns="0" tIns="0" rIns="0" bIns="0">
            <a:normAutofit/>
          </a:bodyPr>
          <a:lstStyle>
            <a:lvl1pPr>
              <a:defRPr sz="3300">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 uri="{C183D7F6-B498-43B3-948B-1728B52AA6E4}">
                <adec:decorative xmlns:adec="http://schemas.microsoft.com/office/drawing/2017/decorative" val="1"/>
              </a:ext>
            </a:extLst>
          </p:cNvPr>
          <p:cNvCxnSpPr>
            <a:cxnSpLocks/>
          </p:cNvCxnSpPr>
          <p:nvPr/>
        </p:nvCxnSpPr>
        <p:spPr>
          <a:xfrm>
            <a:off x="952499" y="131764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2D6361F7-376B-4B6B-90CB-982F8C88D3AB}"/>
              </a:ext>
              <a:ext uri="{C183D7F6-B498-43B3-948B-1728B52AA6E4}">
                <adec:decorative xmlns:adec="http://schemas.microsoft.com/office/drawing/2017/decorative" val="1"/>
              </a:ext>
            </a:extLst>
          </p:cNvPr>
          <p:cNvCxnSpPr/>
          <p:nvPr/>
        </p:nvCxnSpPr>
        <p:spPr>
          <a:xfrm>
            <a:off x="2535870" y="2921860"/>
            <a:ext cx="7111015" cy="0"/>
          </a:xfrm>
          <a:prstGeom prst="line">
            <a:avLst/>
          </a:prstGeom>
          <a:ln w="76200">
            <a:solidFill>
              <a:schemeClr val="tx1"/>
            </a:solidFill>
          </a:ln>
        </p:spPr>
        <p:style>
          <a:lnRef idx="1">
            <a:schemeClr val="accent1"/>
          </a:lnRef>
          <a:fillRef idx="0">
            <a:schemeClr val="accent1"/>
          </a:fillRef>
          <a:effectRef idx="0">
            <a:schemeClr val="accent1"/>
          </a:effectRef>
          <a:fontRef idx="minor">
            <a:schemeClr val="tx1"/>
          </a:fontRef>
        </p:style>
      </p:cxnSp>
      <p:sp>
        <p:nvSpPr>
          <p:cNvPr id="24" name="Content Placeholder 2">
            <a:extLst>
              <a:ext uri="{FF2B5EF4-FFF2-40B4-BE49-F238E27FC236}">
                <a16:creationId xmlns:a16="http://schemas.microsoft.com/office/drawing/2014/main" id="{5C06C296-F787-402D-AC65-1E55B4D25C69}"/>
              </a:ext>
            </a:extLst>
          </p:cNvPr>
          <p:cNvSpPr>
            <a:spLocks noGrp="1"/>
          </p:cNvSpPr>
          <p:nvPr>
            <p:ph idx="17" hasCustomPrompt="1"/>
          </p:nvPr>
        </p:nvSpPr>
        <p:spPr>
          <a:xfrm>
            <a:off x="952500" y="4078664"/>
            <a:ext cx="2358867" cy="754602"/>
          </a:xfrm>
        </p:spPr>
        <p:txBody>
          <a:bodyPr lIns="0" tIns="0" rIns="0" bIns="0">
            <a:normAutofit/>
          </a:bodyPr>
          <a:lstStyle>
            <a:lvl1pPr marL="0" indent="0" algn="ctr">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a:t>
            </a:r>
            <a:br>
              <a:rPr lang="en-US"/>
            </a:br>
            <a:r>
              <a:rPr lang="en-US"/>
              <a:t>item or step 1</a:t>
            </a:r>
          </a:p>
        </p:txBody>
      </p:sp>
      <p:sp>
        <p:nvSpPr>
          <p:cNvPr id="26" name="Content Placeholder 2">
            <a:extLst>
              <a:ext uri="{FF2B5EF4-FFF2-40B4-BE49-F238E27FC236}">
                <a16:creationId xmlns:a16="http://schemas.microsoft.com/office/drawing/2014/main" id="{8C7F2CE8-9E91-4C86-99AB-686A9C810419}"/>
              </a:ext>
            </a:extLst>
          </p:cNvPr>
          <p:cNvSpPr>
            <a:spLocks noGrp="1"/>
          </p:cNvSpPr>
          <p:nvPr>
            <p:ph idx="18" hasCustomPrompt="1"/>
          </p:nvPr>
        </p:nvSpPr>
        <p:spPr>
          <a:xfrm>
            <a:off x="3627517" y="4078664"/>
            <a:ext cx="2358867" cy="754602"/>
          </a:xfrm>
        </p:spPr>
        <p:txBody>
          <a:bodyPr lIns="0" tIns="0" rIns="0" bIns="0">
            <a:normAutofit/>
          </a:bodyPr>
          <a:lstStyle>
            <a:lvl1pPr marL="0" indent="0" algn="ctr">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a:t>
            </a:r>
            <a:br>
              <a:rPr lang="en-US"/>
            </a:br>
            <a:r>
              <a:rPr lang="en-US"/>
              <a:t>item or step 1</a:t>
            </a:r>
          </a:p>
        </p:txBody>
      </p:sp>
      <p:sp>
        <p:nvSpPr>
          <p:cNvPr id="28" name="Content Placeholder 2">
            <a:extLst>
              <a:ext uri="{FF2B5EF4-FFF2-40B4-BE49-F238E27FC236}">
                <a16:creationId xmlns:a16="http://schemas.microsoft.com/office/drawing/2014/main" id="{BC06D7C8-7D2D-4A80-B5B8-174F5056AA0B}"/>
              </a:ext>
            </a:extLst>
          </p:cNvPr>
          <p:cNvSpPr>
            <a:spLocks noGrp="1"/>
          </p:cNvSpPr>
          <p:nvPr>
            <p:ph idx="19" hasCustomPrompt="1"/>
          </p:nvPr>
        </p:nvSpPr>
        <p:spPr>
          <a:xfrm>
            <a:off x="6205617" y="4078664"/>
            <a:ext cx="2358867" cy="754602"/>
          </a:xfrm>
        </p:spPr>
        <p:txBody>
          <a:bodyPr lIns="0" tIns="0" rIns="0" bIns="0">
            <a:normAutofit/>
          </a:bodyPr>
          <a:lstStyle>
            <a:lvl1pPr marL="0" indent="0" algn="ctr">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a:t>
            </a:r>
            <a:br>
              <a:rPr lang="en-US"/>
            </a:br>
            <a:r>
              <a:rPr lang="en-US"/>
              <a:t>item or step 1</a:t>
            </a:r>
          </a:p>
        </p:txBody>
      </p:sp>
      <p:sp>
        <p:nvSpPr>
          <p:cNvPr id="30" name="Content Placeholder 2">
            <a:extLst>
              <a:ext uri="{FF2B5EF4-FFF2-40B4-BE49-F238E27FC236}">
                <a16:creationId xmlns:a16="http://schemas.microsoft.com/office/drawing/2014/main" id="{8FC2F9F8-450A-4433-BAFC-DCD0001FAF1D}"/>
              </a:ext>
            </a:extLst>
          </p:cNvPr>
          <p:cNvSpPr>
            <a:spLocks noGrp="1"/>
          </p:cNvSpPr>
          <p:nvPr>
            <p:ph idx="20" hasCustomPrompt="1"/>
          </p:nvPr>
        </p:nvSpPr>
        <p:spPr>
          <a:xfrm>
            <a:off x="8880633" y="4073057"/>
            <a:ext cx="2358867" cy="754602"/>
          </a:xfrm>
        </p:spPr>
        <p:txBody>
          <a:bodyPr lIns="0" tIns="0" rIns="0" bIns="0">
            <a:normAutofit/>
          </a:bodyPr>
          <a:lstStyle>
            <a:lvl1pPr marL="0" indent="0" algn="ctr">
              <a:buSzPct val="95000"/>
              <a:buFont typeface="Arial" panose="020B0604020202020204" pitchFamily="34" charset="0"/>
              <a:buNone/>
              <a:defRPr sz="20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a:t>
            </a:r>
            <a:br>
              <a:rPr lang="en-US"/>
            </a:br>
            <a:r>
              <a:rPr lang="en-US"/>
              <a:t>item or step 1</a:t>
            </a:r>
          </a:p>
        </p:txBody>
      </p:sp>
      <p:sp>
        <p:nvSpPr>
          <p:cNvPr id="16" name="Rectangle 15">
            <a:extLst>
              <a:ext uri="{FF2B5EF4-FFF2-40B4-BE49-F238E27FC236}">
                <a16:creationId xmlns:a16="http://schemas.microsoft.com/office/drawing/2014/main" id="{D4578BB7-B3A6-0D4A-A743-C8950F9817AE}"/>
              </a:ext>
              <a:ext uri="{C183D7F6-B498-43B3-948B-1728B52AA6E4}">
                <adec:decorative xmlns:adec="http://schemas.microsoft.com/office/drawing/2017/decorative" val="1"/>
              </a:ext>
            </a:extLst>
          </p:cNvPr>
          <p:cNvSpPr/>
          <p:nvPr/>
        </p:nvSpPr>
        <p:spPr>
          <a:xfrm>
            <a:off x="0" y="6389513"/>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b="0" i="0">
              <a:latin typeface="Arial" panose="020B0604020202020204" pitchFamily="34" charset="0"/>
            </a:endParaRPr>
          </a:p>
        </p:txBody>
      </p:sp>
      <p:pic>
        <p:nvPicPr>
          <p:cNvPr id="34" name="Picture 33" descr="The University of Iowa">
            <a:extLst>
              <a:ext uri="{FF2B5EF4-FFF2-40B4-BE49-F238E27FC236}">
                <a16:creationId xmlns:a16="http://schemas.microsoft.com/office/drawing/2014/main" id="{E6A101F6-A986-EA4C-85FF-846F802DF0A9}"/>
              </a:ext>
            </a:extLst>
          </p:cNvPr>
          <p:cNvPicPr>
            <a:picLocks noChangeAspect="1"/>
          </p:cNvPicPr>
          <p:nvPr/>
        </p:nvPicPr>
        <p:blipFill>
          <a:blip r:embed="rId2"/>
          <a:srcRect/>
          <a:stretch/>
        </p:blipFill>
        <p:spPr>
          <a:xfrm>
            <a:off x="838200" y="6247570"/>
            <a:ext cx="1733331" cy="617498"/>
          </a:xfrm>
          <a:prstGeom prst="rect">
            <a:avLst/>
          </a:prstGeom>
        </p:spPr>
      </p:pic>
      <p:sp>
        <p:nvSpPr>
          <p:cNvPr id="35" name="Footer Placeholder 4">
            <a:extLst>
              <a:ext uri="{FF2B5EF4-FFF2-40B4-BE49-F238E27FC236}">
                <a16:creationId xmlns:a16="http://schemas.microsoft.com/office/drawing/2014/main" id="{DBA4A05F-7745-F24C-BB9F-0EF0456B4EAA}"/>
              </a:ext>
            </a:extLst>
          </p:cNvPr>
          <p:cNvSpPr>
            <a:spLocks noGrp="1"/>
          </p:cNvSpPr>
          <p:nvPr>
            <p:ph type="ftr" sz="quarter" idx="3"/>
          </p:nvPr>
        </p:nvSpPr>
        <p:spPr>
          <a:xfrm>
            <a:off x="2765095" y="6441194"/>
            <a:ext cx="8684173" cy="365125"/>
          </a:xfrm>
          <a:prstGeom prst="rect">
            <a:avLst/>
          </a:prstGeom>
        </p:spPr>
        <p:txBody>
          <a:bodyPr vert="horz" lIns="91440" tIns="45720" rIns="91440" bIns="45720" rtlCol="0" anchor="ctr"/>
          <a:lstStyle>
            <a:lvl1pPr algn="l">
              <a:defRPr sz="1050" b="0">
                <a:solidFill>
                  <a:schemeClr val="bg1"/>
                </a:solidFill>
              </a:defRPr>
            </a:lvl1pPr>
          </a:lstStyle>
          <a:p>
            <a:r>
              <a:rPr lang="en-US"/>
              <a:t>SELT Team 4</a:t>
            </a:r>
          </a:p>
        </p:txBody>
      </p:sp>
      <p:sp>
        <p:nvSpPr>
          <p:cNvPr id="36" name="Oval 35">
            <a:extLst>
              <a:ext uri="{FF2B5EF4-FFF2-40B4-BE49-F238E27FC236}">
                <a16:creationId xmlns:a16="http://schemas.microsoft.com/office/drawing/2014/main" id="{F794BC38-28A2-BC4E-9A38-652E9790E452}"/>
              </a:ext>
              <a:ext uri="{C183D7F6-B498-43B3-948B-1728B52AA6E4}">
                <adec:decorative xmlns:adec="http://schemas.microsoft.com/office/drawing/2017/decorative" val="1"/>
              </a:ext>
            </a:extLst>
          </p:cNvPr>
          <p:cNvSpPr/>
          <p:nvPr/>
        </p:nvSpPr>
        <p:spPr>
          <a:xfrm>
            <a:off x="1270380" y="2244527"/>
            <a:ext cx="1828800" cy="1371600"/>
          </a:xfrm>
          <a:prstGeom prst="ellipse">
            <a:avLst/>
          </a:prstGeom>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7" name="Picture Placeholder 3">
            <a:extLst>
              <a:ext uri="{FF2B5EF4-FFF2-40B4-BE49-F238E27FC236}">
                <a16:creationId xmlns:a16="http://schemas.microsoft.com/office/drawing/2014/main" id="{BEB5B93C-855D-1841-B46E-5C7DC4474C9D}"/>
              </a:ext>
            </a:extLst>
          </p:cNvPr>
          <p:cNvSpPr>
            <a:spLocks noGrp="1"/>
          </p:cNvSpPr>
          <p:nvPr>
            <p:ph type="pic" sz="quarter" idx="25"/>
          </p:nvPr>
        </p:nvSpPr>
        <p:spPr>
          <a:xfrm>
            <a:off x="1559542" y="2531258"/>
            <a:ext cx="1182412" cy="878171"/>
          </a:xfrm>
        </p:spPr>
        <p:txBody>
          <a:bodyPr/>
          <a:lstStyle>
            <a:lvl1pPr>
              <a:buNone/>
              <a:defRPr/>
            </a:lvl1pPr>
          </a:lstStyle>
          <a:p>
            <a:endParaRPr lang="en-US"/>
          </a:p>
        </p:txBody>
      </p:sp>
      <p:sp>
        <p:nvSpPr>
          <p:cNvPr id="38" name="Oval 37">
            <a:extLst>
              <a:ext uri="{FF2B5EF4-FFF2-40B4-BE49-F238E27FC236}">
                <a16:creationId xmlns:a16="http://schemas.microsoft.com/office/drawing/2014/main" id="{B88EAE07-826D-E648-AD1B-C375586FE0F9}"/>
              </a:ext>
              <a:ext uri="{C183D7F6-B498-43B3-948B-1728B52AA6E4}">
                <adec:decorative xmlns:adec="http://schemas.microsoft.com/office/drawing/2017/decorative" val="1"/>
              </a:ext>
            </a:extLst>
          </p:cNvPr>
          <p:cNvSpPr/>
          <p:nvPr/>
        </p:nvSpPr>
        <p:spPr>
          <a:xfrm>
            <a:off x="3874417" y="2266313"/>
            <a:ext cx="1828800" cy="1371600"/>
          </a:xfrm>
          <a:prstGeom prst="ellipse">
            <a:avLst/>
          </a:prstGeom>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9" name="Picture Placeholder 3">
            <a:extLst>
              <a:ext uri="{FF2B5EF4-FFF2-40B4-BE49-F238E27FC236}">
                <a16:creationId xmlns:a16="http://schemas.microsoft.com/office/drawing/2014/main" id="{6B4B3321-3FE0-F24B-B46D-CBEB820F0DB5}"/>
              </a:ext>
            </a:extLst>
          </p:cNvPr>
          <p:cNvSpPr>
            <a:spLocks noGrp="1"/>
          </p:cNvSpPr>
          <p:nvPr>
            <p:ph type="pic" sz="quarter" idx="21"/>
          </p:nvPr>
        </p:nvSpPr>
        <p:spPr>
          <a:xfrm>
            <a:off x="4274631" y="2546988"/>
            <a:ext cx="1075060" cy="798442"/>
          </a:xfrm>
        </p:spPr>
        <p:txBody>
          <a:bodyPr/>
          <a:lstStyle>
            <a:lvl1pPr>
              <a:buNone/>
              <a:defRPr/>
            </a:lvl1pPr>
          </a:lstStyle>
          <a:p>
            <a:endParaRPr lang="en-US"/>
          </a:p>
        </p:txBody>
      </p:sp>
      <p:sp>
        <p:nvSpPr>
          <p:cNvPr id="40" name="Oval 39">
            <a:extLst>
              <a:ext uri="{FF2B5EF4-FFF2-40B4-BE49-F238E27FC236}">
                <a16:creationId xmlns:a16="http://schemas.microsoft.com/office/drawing/2014/main" id="{6B3422DB-51E9-564F-9FE0-BE73E0376126}"/>
              </a:ext>
              <a:ext uri="{C183D7F6-B498-43B3-948B-1728B52AA6E4}">
                <adec:decorative xmlns:adec="http://schemas.microsoft.com/office/drawing/2017/decorative" val="1"/>
              </a:ext>
            </a:extLst>
          </p:cNvPr>
          <p:cNvSpPr/>
          <p:nvPr/>
        </p:nvSpPr>
        <p:spPr>
          <a:xfrm>
            <a:off x="6516875" y="2266313"/>
            <a:ext cx="1828800" cy="1371600"/>
          </a:xfrm>
          <a:prstGeom prst="ellipse">
            <a:avLst/>
          </a:prstGeom>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41" name="Picture Placeholder 3">
            <a:extLst>
              <a:ext uri="{FF2B5EF4-FFF2-40B4-BE49-F238E27FC236}">
                <a16:creationId xmlns:a16="http://schemas.microsoft.com/office/drawing/2014/main" id="{2E216002-26D5-D44D-B1E3-F7FFA5933B39}"/>
              </a:ext>
            </a:extLst>
          </p:cNvPr>
          <p:cNvSpPr>
            <a:spLocks noGrp="1"/>
          </p:cNvSpPr>
          <p:nvPr>
            <p:ph type="pic" sz="quarter" idx="26"/>
          </p:nvPr>
        </p:nvSpPr>
        <p:spPr>
          <a:xfrm>
            <a:off x="6889824" y="2546988"/>
            <a:ext cx="1100728" cy="817505"/>
          </a:xfrm>
        </p:spPr>
        <p:txBody>
          <a:bodyPr/>
          <a:lstStyle>
            <a:lvl1pPr>
              <a:buNone/>
              <a:defRPr/>
            </a:lvl1pPr>
          </a:lstStyle>
          <a:p>
            <a:endParaRPr lang="en-US"/>
          </a:p>
        </p:txBody>
      </p:sp>
      <p:sp>
        <p:nvSpPr>
          <p:cNvPr id="42" name="Oval 41">
            <a:extLst>
              <a:ext uri="{FF2B5EF4-FFF2-40B4-BE49-F238E27FC236}">
                <a16:creationId xmlns:a16="http://schemas.microsoft.com/office/drawing/2014/main" id="{96648D4D-6BD9-F24C-955D-9701360F7A42}"/>
              </a:ext>
              <a:ext uri="{C183D7F6-B498-43B3-948B-1728B52AA6E4}">
                <adec:decorative xmlns:adec="http://schemas.microsoft.com/office/drawing/2017/decorative" val="1"/>
              </a:ext>
            </a:extLst>
          </p:cNvPr>
          <p:cNvSpPr/>
          <p:nvPr/>
        </p:nvSpPr>
        <p:spPr>
          <a:xfrm>
            <a:off x="9092820" y="2244527"/>
            <a:ext cx="1828800" cy="1371600"/>
          </a:xfrm>
          <a:prstGeom prst="ellipse">
            <a:avLst/>
          </a:prstGeom>
          <a:ln w="762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43" name="Picture Placeholder 3">
            <a:extLst>
              <a:ext uri="{FF2B5EF4-FFF2-40B4-BE49-F238E27FC236}">
                <a16:creationId xmlns:a16="http://schemas.microsoft.com/office/drawing/2014/main" id="{E602C083-BC5F-514B-8FA9-A814C3E27430}"/>
              </a:ext>
            </a:extLst>
          </p:cNvPr>
          <p:cNvSpPr>
            <a:spLocks noGrp="1"/>
          </p:cNvSpPr>
          <p:nvPr>
            <p:ph type="pic" sz="quarter" idx="27"/>
          </p:nvPr>
        </p:nvSpPr>
        <p:spPr>
          <a:xfrm>
            <a:off x="9449033" y="2525203"/>
            <a:ext cx="1100731" cy="817506"/>
          </a:xfrm>
        </p:spPr>
        <p:txBody>
          <a:bodyPr/>
          <a:lstStyle>
            <a:lvl1pPr>
              <a:buNone/>
              <a:defRPr/>
            </a:lvl1pPr>
          </a:lstStyle>
          <a:p>
            <a:endParaRPr lang="en-US"/>
          </a:p>
        </p:txBody>
      </p:sp>
    </p:spTree>
    <p:extLst>
      <p:ext uri="{BB962C8B-B14F-4D97-AF65-F5344CB8AC3E}">
        <p14:creationId xmlns:p14="http://schemas.microsoft.com/office/powerpoint/2010/main" val="759094370"/>
      </p:ext>
    </p:extLst>
  </p:cSld>
  <p:clrMapOvr>
    <a:masterClrMapping/>
  </p:clrMapOvr>
  <p:extLst>
    <p:ext uri="{DCECCB84-F9BA-43D5-87BE-67443E8EF086}">
      <p15:sldGuideLst xmlns:p15="http://schemas.microsoft.com/office/powerpoint/2012/main">
        <p15:guide id="1" orient="horz" pos="2400">
          <p15:clr>
            <a:srgbClr val="FBAE40"/>
          </p15:clr>
        </p15:guide>
        <p15:guide id="2" pos="449">
          <p15:clr>
            <a:srgbClr val="FBAE40"/>
          </p15:clr>
        </p15:guide>
        <p15:guide id="3" pos="5310">
          <p15:clr>
            <a:srgbClr val="FBAE40"/>
          </p15:clr>
        </p15:guide>
        <p15:guide id="4" pos="2880">
          <p15:clr>
            <a:srgbClr val="FBAE40"/>
          </p15:clr>
        </p15:guide>
        <p15:guide id="5" orient="horz" pos="1054">
          <p15:clr>
            <a:srgbClr val="FBAE40"/>
          </p15:clr>
        </p15:guide>
        <p15:guide id="6" orient="horz" pos="3744">
          <p15:clr>
            <a:srgbClr val="FBAE40"/>
          </p15:clr>
        </p15:guide>
        <p15:guide id="7" orient="horz" pos="697">
          <p15:clr>
            <a:srgbClr val="FBAE40"/>
          </p15:clr>
        </p15:guide>
      </p15:sldGuideLst>
    </p:ext>
  </p:extLst>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Three Column Photo Layout">
    <p:spTree>
      <p:nvGrpSpPr>
        <p:cNvPr id="1" name=""/>
        <p:cNvGrpSpPr/>
        <p:nvPr/>
      </p:nvGrpSpPr>
      <p:grpSpPr>
        <a:xfrm>
          <a:off x="0" y="0"/>
          <a:ext cx="0" cy="0"/>
          <a:chOff x="0" y="0"/>
          <a:chExt cx="0" cy="0"/>
        </a:xfrm>
      </p:grpSpPr>
      <p:sp>
        <p:nvSpPr>
          <p:cNvPr id="24" name="Title 1">
            <a:extLst>
              <a:ext uri="{FF2B5EF4-FFF2-40B4-BE49-F238E27FC236}">
                <a16:creationId xmlns:a16="http://schemas.microsoft.com/office/drawing/2014/main" id="{B103BAF8-AE0C-4C2A-AFFE-5EFC74007B1B}"/>
              </a:ext>
            </a:extLst>
          </p:cNvPr>
          <p:cNvSpPr>
            <a:spLocks noGrp="1"/>
          </p:cNvSpPr>
          <p:nvPr>
            <p:ph type="title"/>
          </p:nvPr>
        </p:nvSpPr>
        <p:spPr>
          <a:xfrm>
            <a:off x="952501" y="526779"/>
            <a:ext cx="10287001" cy="869089"/>
          </a:xfrm>
        </p:spPr>
        <p:txBody>
          <a:bodyPr lIns="0" tIns="0" rIns="0" bIns="0">
            <a:normAutofit/>
          </a:bodyPr>
          <a:lstStyle>
            <a:lvl1pPr>
              <a:defRPr sz="3300">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 uri="{C183D7F6-B498-43B3-948B-1728B52AA6E4}">
                <adec:decorative xmlns:adec="http://schemas.microsoft.com/office/drawing/2017/decorative" val="1"/>
              </a:ext>
            </a:extLst>
          </p:cNvPr>
          <p:cNvCxnSpPr>
            <a:cxnSpLocks/>
          </p:cNvCxnSpPr>
          <p:nvPr/>
        </p:nvCxnSpPr>
        <p:spPr>
          <a:xfrm>
            <a:off x="952499" y="131764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4" name="Picture Placeholder 3">
            <a:extLst>
              <a:ext uri="{FF2B5EF4-FFF2-40B4-BE49-F238E27FC236}">
                <a16:creationId xmlns:a16="http://schemas.microsoft.com/office/drawing/2014/main" id="{4C29AABA-668F-408C-81ED-9A30ED0A4BE9}"/>
              </a:ext>
            </a:extLst>
          </p:cNvPr>
          <p:cNvSpPr>
            <a:spLocks noGrp="1"/>
          </p:cNvSpPr>
          <p:nvPr>
            <p:ph type="pic" sz="quarter" idx="15"/>
          </p:nvPr>
        </p:nvSpPr>
        <p:spPr>
          <a:xfrm>
            <a:off x="949326" y="1684461"/>
            <a:ext cx="3170239" cy="1621608"/>
          </a:xfrm>
        </p:spPr>
        <p:txBody>
          <a:bodyPr/>
          <a:lstStyle>
            <a:lvl1pPr>
              <a:buNone/>
              <a:defRPr/>
            </a:lvl1pPr>
          </a:lstStyle>
          <a:p>
            <a:endParaRPr lang="en-US"/>
          </a:p>
        </p:txBody>
      </p:sp>
      <p:sp>
        <p:nvSpPr>
          <p:cNvPr id="5" name="Content Placeholder 2">
            <a:extLst>
              <a:ext uri="{FF2B5EF4-FFF2-40B4-BE49-F238E27FC236}">
                <a16:creationId xmlns:a16="http://schemas.microsoft.com/office/drawing/2014/main" id="{94F85108-BDC9-43A2-BEF1-240E666F4E03}"/>
              </a:ext>
            </a:extLst>
          </p:cNvPr>
          <p:cNvSpPr>
            <a:spLocks noGrp="1"/>
          </p:cNvSpPr>
          <p:nvPr>
            <p:ph idx="1" hasCustomPrompt="1"/>
          </p:nvPr>
        </p:nvSpPr>
        <p:spPr>
          <a:xfrm>
            <a:off x="952501" y="3548916"/>
            <a:ext cx="3166740" cy="754602"/>
          </a:xfrm>
        </p:spPr>
        <p:txBody>
          <a:bodyPr lIns="0" tIns="0" rIns="0" bIns="0">
            <a:normAutofit/>
          </a:bodyPr>
          <a:lstStyle>
            <a:lvl1pPr marL="0" indent="0">
              <a:buSzPct val="95000"/>
              <a:buFont typeface="Arial" panose="020B0604020202020204" pitchFamily="34" charset="0"/>
              <a:buNone/>
              <a:defRPr sz="18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4" name="Content Placeholder 2">
            <a:extLst>
              <a:ext uri="{FF2B5EF4-FFF2-40B4-BE49-F238E27FC236}">
                <a16:creationId xmlns:a16="http://schemas.microsoft.com/office/drawing/2014/main" id="{968A6427-DC92-4AE6-82DE-34A0B3A972EE}"/>
              </a:ext>
            </a:extLst>
          </p:cNvPr>
          <p:cNvSpPr>
            <a:spLocks noGrp="1"/>
          </p:cNvSpPr>
          <p:nvPr>
            <p:ph idx="10" hasCustomPrompt="1"/>
          </p:nvPr>
        </p:nvSpPr>
        <p:spPr>
          <a:xfrm>
            <a:off x="952502" y="4264539"/>
            <a:ext cx="3166740" cy="1408471"/>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11" name="Straight Connector 10">
            <a:extLst>
              <a:ext uri="{FF2B5EF4-FFF2-40B4-BE49-F238E27FC236}">
                <a16:creationId xmlns:a16="http://schemas.microsoft.com/office/drawing/2014/main" id="{7336E4CD-9037-4D69-A3E3-6380D9131A19}"/>
              </a:ext>
            </a:extLst>
          </p:cNvPr>
          <p:cNvCxnSpPr/>
          <p:nvPr/>
        </p:nvCxnSpPr>
        <p:spPr>
          <a:xfrm>
            <a:off x="4376691" y="1679383"/>
            <a:ext cx="0" cy="4264218"/>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19" name="Picture Placeholder 3">
            <a:extLst>
              <a:ext uri="{FF2B5EF4-FFF2-40B4-BE49-F238E27FC236}">
                <a16:creationId xmlns:a16="http://schemas.microsoft.com/office/drawing/2014/main" id="{3C3EF38F-8A6A-4B49-A1A2-467E7797A518}"/>
              </a:ext>
            </a:extLst>
          </p:cNvPr>
          <p:cNvSpPr>
            <a:spLocks noGrp="1"/>
          </p:cNvSpPr>
          <p:nvPr>
            <p:ph type="pic" sz="quarter" idx="16"/>
          </p:nvPr>
        </p:nvSpPr>
        <p:spPr>
          <a:xfrm>
            <a:off x="4602449" y="1677611"/>
            <a:ext cx="2987311" cy="1621608"/>
          </a:xfrm>
        </p:spPr>
        <p:txBody>
          <a:bodyPr/>
          <a:lstStyle>
            <a:lvl1pPr>
              <a:buNone/>
              <a:defRPr/>
            </a:lvl1pPr>
          </a:lstStyle>
          <a:p>
            <a:endParaRPr lang="en-US"/>
          </a:p>
        </p:txBody>
      </p:sp>
      <p:sp>
        <p:nvSpPr>
          <p:cNvPr id="15" name="Content Placeholder 2">
            <a:extLst>
              <a:ext uri="{FF2B5EF4-FFF2-40B4-BE49-F238E27FC236}">
                <a16:creationId xmlns:a16="http://schemas.microsoft.com/office/drawing/2014/main" id="{700A296A-0A06-4FFB-B935-517187294F6B}"/>
              </a:ext>
            </a:extLst>
          </p:cNvPr>
          <p:cNvSpPr>
            <a:spLocks noGrp="1"/>
          </p:cNvSpPr>
          <p:nvPr>
            <p:ph idx="11" hasCustomPrompt="1"/>
          </p:nvPr>
        </p:nvSpPr>
        <p:spPr>
          <a:xfrm>
            <a:off x="4616386" y="3537679"/>
            <a:ext cx="2973372" cy="754602"/>
          </a:xfrm>
        </p:spPr>
        <p:txBody>
          <a:bodyPr lIns="0" tIns="0" rIns="0" bIns="0">
            <a:normAutofit/>
          </a:bodyPr>
          <a:lstStyle>
            <a:lvl1pPr marL="0" indent="0">
              <a:buSzPct val="95000"/>
              <a:buFont typeface="Arial" panose="020B0604020202020204" pitchFamily="34" charset="0"/>
              <a:buNone/>
              <a:defRPr sz="18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6" name="Content Placeholder 2">
            <a:extLst>
              <a:ext uri="{FF2B5EF4-FFF2-40B4-BE49-F238E27FC236}">
                <a16:creationId xmlns:a16="http://schemas.microsoft.com/office/drawing/2014/main" id="{4DA600F9-1950-41BD-ACB3-21F2B5AE9494}"/>
              </a:ext>
            </a:extLst>
          </p:cNvPr>
          <p:cNvSpPr>
            <a:spLocks noGrp="1"/>
          </p:cNvSpPr>
          <p:nvPr>
            <p:ph idx="12" hasCustomPrompt="1"/>
          </p:nvPr>
        </p:nvSpPr>
        <p:spPr>
          <a:xfrm>
            <a:off x="4616387" y="4253302"/>
            <a:ext cx="2973372" cy="1408471"/>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12" name="Straight Connector 11">
            <a:extLst>
              <a:ext uri="{FF2B5EF4-FFF2-40B4-BE49-F238E27FC236}">
                <a16:creationId xmlns:a16="http://schemas.microsoft.com/office/drawing/2014/main" id="{3CA77083-F133-420F-93AD-77761878E852}"/>
              </a:ext>
            </a:extLst>
          </p:cNvPr>
          <p:cNvCxnSpPr/>
          <p:nvPr/>
        </p:nvCxnSpPr>
        <p:spPr>
          <a:xfrm>
            <a:off x="7806431" y="1679383"/>
            <a:ext cx="0" cy="4264218"/>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1" name="Picture Placeholder 3">
            <a:extLst>
              <a:ext uri="{FF2B5EF4-FFF2-40B4-BE49-F238E27FC236}">
                <a16:creationId xmlns:a16="http://schemas.microsoft.com/office/drawing/2014/main" id="{DDD8951C-5A36-4D07-AB7C-0F597B3D797D}"/>
              </a:ext>
            </a:extLst>
          </p:cNvPr>
          <p:cNvSpPr>
            <a:spLocks noGrp="1"/>
          </p:cNvSpPr>
          <p:nvPr>
            <p:ph type="pic" sz="quarter" idx="17"/>
          </p:nvPr>
        </p:nvSpPr>
        <p:spPr>
          <a:xfrm>
            <a:off x="8072641" y="1684461"/>
            <a:ext cx="3166859" cy="1621608"/>
          </a:xfrm>
        </p:spPr>
        <p:txBody>
          <a:bodyPr/>
          <a:lstStyle>
            <a:lvl1pPr>
              <a:buNone/>
              <a:defRPr/>
            </a:lvl1pPr>
          </a:lstStyle>
          <a:p>
            <a:endParaRPr lang="en-US"/>
          </a:p>
        </p:txBody>
      </p:sp>
      <p:sp>
        <p:nvSpPr>
          <p:cNvPr id="17" name="Content Placeholder 2">
            <a:extLst>
              <a:ext uri="{FF2B5EF4-FFF2-40B4-BE49-F238E27FC236}">
                <a16:creationId xmlns:a16="http://schemas.microsoft.com/office/drawing/2014/main" id="{D4DB30FF-E82C-424F-A06C-EFC3CFC45E36}"/>
              </a:ext>
            </a:extLst>
          </p:cNvPr>
          <p:cNvSpPr>
            <a:spLocks noGrp="1"/>
          </p:cNvSpPr>
          <p:nvPr>
            <p:ph idx="13" hasCustomPrompt="1"/>
          </p:nvPr>
        </p:nvSpPr>
        <p:spPr>
          <a:xfrm>
            <a:off x="8063515" y="3537679"/>
            <a:ext cx="3166740" cy="754602"/>
          </a:xfrm>
        </p:spPr>
        <p:txBody>
          <a:bodyPr lIns="0" tIns="0" rIns="0" bIns="0">
            <a:normAutofit/>
          </a:bodyPr>
          <a:lstStyle>
            <a:lvl1pPr marL="0" indent="0">
              <a:buSzPct val="95000"/>
              <a:buFont typeface="Arial" panose="020B0604020202020204" pitchFamily="34" charset="0"/>
              <a:buNone/>
              <a:defRPr sz="18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8" name="Content Placeholder 2">
            <a:extLst>
              <a:ext uri="{FF2B5EF4-FFF2-40B4-BE49-F238E27FC236}">
                <a16:creationId xmlns:a16="http://schemas.microsoft.com/office/drawing/2014/main" id="{36DC4408-89C4-4D74-957E-B2A4D59F76AE}"/>
              </a:ext>
            </a:extLst>
          </p:cNvPr>
          <p:cNvSpPr>
            <a:spLocks noGrp="1"/>
          </p:cNvSpPr>
          <p:nvPr>
            <p:ph idx="14" hasCustomPrompt="1"/>
          </p:nvPr>
        </p:nvSpPr>
        <p:spPr>
          <a:xfrm>
            <a:off x="8063515" y="4253302"/>
            <a:ext cx="3166740" cy="1408471"/>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sp>
        <p:nvSpPr>
          <p:cNvPr id="23" name="Rectangle 22">
            <a:extLst>
              <a:ext uri="{FF2B5EF4-FFF2-40B4-BE49-F238E27FC236}">
                <a16:creationId xmlns:a16="http://schemas.microsoft.com/office/drawing/2014/main" id="{02DAB539-1500-4641-B587-77CADD883496}"/>
              </a:ext>
              <a:ext uri="{C183D7F6-B498-43B3-948B-1728B52AA6E4}">
                <adec:decorative xmlns:adec="http://schemas.microsoft.com/office/drawing/2017/decorative" val="1"/>
              </a:ext>
            </a:extLst>
          </p:cNvPr>
          <p:cNvSpPr/>
          <p:nvPr/>
        </p:nvSpPr>
        <p:spPr>
          <a:xfrm>
            <a:off x="0" y="6389513"/>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b="0" i="0">
              <a:latin typeface="Arial" panose="020B0604020202020204" pitchFamily="34" charset="0"/>
            </a:endParaRPr>
          </a:p>
        </p:txBody>
      </p:sp>
      <p:pic>
        <p:nvPicPr>
          <p:cNvPr id="20" name="Picture 19" descr="The University of Iowa">
            <a:extLst>
              <a:ext uri="{FF2B5EF4-FFF2-40B4-BE49-F238E27FC236}">
                <a16:creationId xmlns:a16="http://schemas.microsoft.com/office/drawing/2014/main" id="{366D8D2D-32DD-794A-9976-853EF650004D}"/>
              </a:ext>
            </a:extLst>
          </p:cNvPr>
          <p:cNvPicPr>
            <a:picLocks noChangeAspect="1"/>
          </p:cNvPicPr>
          <p:nvPr/>
        </p:nvPicPr>
        <p:blipFill>
          <a:blip r:embed="rId2"/>
          <a:srcRect/>
          <a:stretch/>
        </p:blipFill>
        <p:spPr>
          <a:xfrm>
            <a:off x="838200" y="6247570"/>
            <a:ext cx="1733331" cy="617498"/>
          </a:xfrm>
          <a:prstGeom prst="rect">
            <a:avLst/>
          </a:prstGeom>
        </p:spPr>
      </p:pic>
      <p:sp>
        <p:nvSpPr>
          <p:cNvPr id="22" name="Footer Placeholder 4">
            <a:extLst>
              <a:ext uri="{FF2B5EF4-FFF2-40B4-BE49-F238E27FC236}">
                <a16:creationId xmlns:a16="http://schemas.microsoft.com/office/drawing/2014/main" id="{46934CAC-A1D4-6545-B8FE-B5DAC1E7D2F0}"/>
              </a:ext>
            </a:extLst>
          </p:cNvPr>
          <p:cNvSpPr>
            <a:spLocks noGrp="1"/>
          </p:cNvSpPr>
          <p:nvPr>
            <p:ph type="ftr" sz="quarter" idx="3"/>
          </p:nvPr>
        </p:nvSpPr>
        <p:spPr>
          <a:xfrm>
            <a:off x="2765095" y="6441194"/>
            <a:ext cx="8684173" cy="365125"/>
          </a:xfrm>
          <a:prstGeom prst="rect">
            <a:avLst/>
          </a:prstGeom>
        </p:spPr>
        <p:txBody>
          <a:bodyPr vert="horz" lIns="91440" tIns="45720" rIns="91440" bIns="45720" rtlCol="0" anchor="ctr"/>
          <a:lstStyle>
            <a:lvl1pPr algn="l">
              <a:defRPr sz="1050" b="0">
                <a:solidFill>
                  <a:schemeClr val="bg1"/>
                </a:solidFill>
              </a:defRPr>
            </a:lvl1pPr>
          </a:lstStyle>
          <a:p>
            <a:r>
              <a:rPr lang="en-US"/>
              <a:t>SELT Team 4</a:t>
            </a:r>
          </a:p>
        </p:txBody>
      </p:sp>
    </p:spTree>
    <p:extLst>
      <p:ext uri="{BB962C8B-B14F-4D97-AF65-F5344CB8AC3E}">
        <p14:creationId xmlns:p14="http://schemas.microsoft.com/office/powerpoint/2010/main" val="194504411"/>
      </p:ext>
    </p:extLst>
  </p:cSld>
  <p:clrMapOvr>
    <a:masterClrMapping/>
  </p:clrMapOvr>
  <p:extLst>
    <p:ext uri="{DCECCB84-F9BA-43D5-87BE-67443E8EF086}">
      <p15:sldGuideLst xmlns:p15="http://schemas.microsoft.com/office/powerpoint/2012/main">
        <p15:guide id="2" pos="449">
          <p15:clr>
            <a:srgbClr val="FBAE40"/>
          </p15:clr>
        </p15:guide>
        <p15:guide id="3" pos="5310">
          <p15:clr>
            <a:srgbClr val="FBAE40"/>
          </p15:clr>
        </p15:guide>
        <p15:guide id="4" pos="2880">
          <p15:clr>
            <a:srgbClr val="FBAE40"/>
          </p15:clr>
        </p15:guide>
        <p15:guide id="5" orient="horz" pos="1054">
          <p15:clr>
            <a:srgbClr val="FBAE40"/>
          </p15:clr>
        </p15:guide>
        <p15:guide id="7" orient="horz" pos="3744">
          <p15:clr>
            <a:srgbClr val="FBAE40"/>
          </p15:clr>
        </p15:guide>
        <p15:guide id="8" orient="horz" pos="697">
          <p15:clr>
            <a:srgbClr val="FBAE40"/>
          </p15:clr>
        </p15:guide>
        <p15:guide id="9" orient="horz" pos="2400">
          <p15:clr>
            <a:srgbClr val="FBAE40"/>
          </p15:clr>
        </p15:guide>
      </p15:sldGuideLst>
    </p:ext>
  </p:extLst>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Four Column Photo Layout">
    <p:spTree>
      <p:nvGrpSpPr>
        <p:cNvPr id="1" name=""/>
        <p:cNvGrpSpPr/>
        <p:nvPr/>
      </p:nvGrpSpPr>
      <p:grpSpPr>
        <a:xfrm>
          <a:off x="0" y="0"/>
          <a:ext cx="0" cy="0"/>
          <a:chOff x="0" y="0"/>
          <a:chExt cx="0" cy="0"/>
        </a:xfrm>
      </p:grpSpPr>
      <p:sp>
        <p:nvSpPr>
          <p:cNvPr id="27" name="Title 1">
            <a:extLst>
              <a:ext uri="{FF2B5EF4-FFF2-40B4-BE49-F238E27FC236}">
                <a16:creationId xmlns:a16="http://schemas.microsoft.com/office/drawing/2014/main" id="{D42FEC1B-FCF8-4508-B227-27323879AC52}"/>
              </a:ext>
            </a:extLst>
          </p:cNvPr>
          <p:cNvSpPr>
            <a:spLocks noGrp="1"/>
          </p:cNvSpPr>
          <p:nvPr>
            <p:ph type="title"/>
          </p:nvPr>
        </p:nvSpPr>
        <p:spPr>
          <a:xfrm>
            <a:off x="952501" y="526779"/>
            <a:ext cx="10287001" cy="869089"/>
          </a:xfrm>
        </p:spPr>
        <p:txBody>
          <a:bodyPr lIns="0" tIns="0" rIns="0" bIns="0">
            <a:normAutofit/>
          </a:bodyPr>
          <a:lstStyle>
            <a:lvl1pPr>
              <a:defRPr sz="3300">
                <a:latin typeface="Roboto" panose="02000000000000000000" pitchFamily="2" charset="0"/>
                <a:ea typeface="Roboto" panose="02000000000000000000" pitchFamily="2" charset="0"/>
              </a:defRPr>
            </a:lvl1pPr>
          </a:lstStyle>
          <a:p>
            <a:r>
              <a:rPr lang="en-US"/>
              <a:t>Click to edit Master title style</a:t>
            </a:r>
          </a:p>
        </p:txBody>
      </p:sp>
      <p:cxnSp>
        <p:nvCxnSpPr>
          <p:cNvPr id="7" name="Straight Connector 6">
            <a:extLst>
              <a:ext uri="{FF2B5EF4-FFF2-40B4-BE49-F238E27FC236}">
                <a16:creationId xmlns:a16="http://schemas.microsoft.com/office/drawing/2014/main" id="{E7D57D41-E534-4387-8837-F27E5C2408BD}"/>
              </a:ext>
              <a:ext uri="{C183D7F6-B498-43B3-948B-1728B52AA6E4}">
                <adec:decorative xmlns:adec="http://schemas.microsoft.com/office/drawing/2017/decorative" val="1"/>
              </a:ext>
            </a:extLst>
          </p:cNvPr>
          <p:cNvCxnSpPr>
            <a:cxnSpLocks/>
          </p:cNvCxnSpPr>
          <p:nvPr/>
        </p:nvCxnSpPr>
        <p:spPr>
          <a:xfrm>
            <a:off x="952499" y="131764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26" name="Picture Placeholder 3">
            <a:extLst>
              <a:ext uri="{FF2B5EF4-FFF2-40B4-BE49-F238E27FC236}">
                <a16:creationId xmlns:a16="http://schemas.microsoft.com/office/drawing/2014/main" id="{E21D4365-BAA8-4F76-87AD-1A328301E298}"/>
              </a:ext>
            </a:extLst>
          </p:cNvPr>
          <p:cNvSpPr>
            <a:spLocks noGrp="1"/>
          </p:cNvSpPr>
          <p:nvPr>
            <p:ph type="pic" sz="quarter" idx="19"/>
          </p:nvPr>
        </p:nvSpPr>
        <p:spPr>
          <a:xfrm>
            <a:off x="949325" y="1684461"/>
            <a:ext cx="2373939" cy="1621608"/>
          </a:xfrm>
        </p:spPr>
        <p:txBody>
          <a:bodyPr/>
          <a:lstStyle>
            <a:lvl1pPr>
              <a:buNone/>
              <a:defRPr/>
            </a:lvl1pPr>
          </a:lstStyle>
          <a:p>
            <a:endParaRPr lang="en-US"/>
          </a:p>
        </p:txBody>
      </p:sp>
      <p:sp>
        <p:nvSpPr>
          <p:cNvPr id="5" name="Content Placeholder 2">
            <a:extLst>
              <a:ext uri="{FF2B5EF4-FFF2-40B4-BE49-F238E27FC236}">
                <a16:creationId xmlns:a16="http://schemas.microsoft.com/office/drawing/2014/main" id="{94F85108-BDC9-43A2-BEF1-240E666F4E03}"/>
              </a:ext>
            </a:extLst>
          </p:cNvPr>
          <p:cNvSpPr>
            <a:spLocks noGrp="1"/>
          </p:cNvSpPr>
          <p:nvPr>
            <p:ph idx="1" hasCustomPrompt="1"/>
          </p:nvPr>
        </p:nvSpPr>
        <p:spPr>
          <a:xfrm>
            <a:off x="952501" y="3545060"/>
            <a:ext cx="2358867" cy="754602"/>
          </a:xfrm>
        </p:spPr>
        <p:txBody>
          <a:bodyPr lIns="0" tIns="0" rIns="0" bIns="0">
            <a:normAutofit/>
          </a:bodyPr>
          <a:lstStyle>
            <a:lvl1pPr marL="0" indent="0">
              <a:buSzPct val="95000"/>
              <a:buFont typeface="Arial" panose="020B0604020202020204" pitchFamily="34" charset="0"/>
              <a:buNone/>
              <a:defRPr sz="18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14" name="Content Placeholder 2">
            <a:extLst>
              <a:ext uri="{FF2B5EF4-FFF2-40B4-BE49-F238E27FC236}">
                <a16:creationId xmlns:a16="http://schemas.microsoft.com/office/drawing/2014/main" id="{968A6427-DC92-4AE6-82DE-34A0B3A972EE}"/>
              </a:ext>
            </a:extLst>
          </p:cNvPr>
          <p:cNvSpPr>
            <a:spLocks noGrp="1"/>
          </p:cNvSpPr>
          <p:nvPr>
            <p:ph idx="10" hasCustomPrompt="1"/>
          </p:nvPr>
        </p:nvSpPr>
        <p:spPr>
          <a:xfrm>
            <a:off x="952501" y="4240050"/>
            <a:ext cx="2358867" cy="1408472"/>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11" name="Straight Connector 10">
            <a:extLst>
              <a:ext uri="{FF2B5EF4-FFF2-40B4-BE49-F238E27FC236}">
                <a16:creationId xmlns:a16="http://schemas.microsoft.com/office/drawing/2014/main" id="{7336E4CD-9037-4D69-A3E3-6380D9131A19}"/>
              </a:ext>
            </a:extLst>
          </p:cNvPr>
          <p:cNvCxnSpPr/>
          <p:nvPr/>
        </p:nvCxnSpPr>
        <p:spPr>
          <a:xfrm>
            <a:off x="3441180" y="1686757"/>
            <a:ext cx="0" cy="4256844"/>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24" name="Picture Placeholder 3">
            <a:extLst>
              <a:ext uri="{FF2B5EF4-FFF2-40B4-BE49-F238E27FC236}">
                <a16:creationId xmlns:a16="http://schemas.microsoft.com/office/drawing/2014/main" id="{EB10E167-B94B-AD40-958C-D9E0F8F9DF4A}"/>
              </a:ext>
            </a:extLst>
          </p:cNvPr>
          <p:cNvSpPr>
            <a:spLocks noGrp="1"/>
          </p:cNvSpPr>
          <p:nvPr>
            <p:ph type="pic" sz="quarter" idx="23"/>
          </p:nvPr>
        </p:nvSpPr>
        <p:spPr>
          <a:xfrm>
            <a:off x="3593363" y="1684461"/>
            <a:ext cx="2373939" cy="1621608"/>
          </a:xfrm>
        </p:spPr>
        <p:txBody>
          <a:bodyPr/>
          <a:lstStyle>
            <a:lvl1pPr>
              <a:buNone/>
              <a:defRPr/>
            </a:lvl1pPr>
          </a:lstStyle>
          <a:p>
            <a:endParaRPr lang="en-US"/>
          </a:p>
        </p:txBody>
      </p:sp>
      <p:sp>
        <p:nvSpPr>
          <p:cNvPr id="25" name="Content Placeholder 2">
            <a:extLst>
              <a:ext uri="{FF2B5EF4-FFF2-40B4-BE49-F238E27FC236}">
                <a16:creationId xmlns:a16="http://schemas.microsoft.com/office/drawing/2014/main" id="{C03DF098-BB37-5848-9388-750D29EFC657}"/>
              </a:ext>
            </a:extLst>
          </p:cNvPr>
          <p:cNvSpPr>
            <a:spLocks noGrp="1"/>
          </p:cNvSpPr>
          <p:nvPr>
            <p:ph idx="24" hasCustomPrompt="1"/>
          </p:nvPr>
        </p:nvSpPr>
        <p:spPr>
          <a:xfrm>
            <a:off x="3630387" y="3545060"/>
            <a:ext cx="2358867" cy="754602"/>
          </a:xfrm>
        </p:spPr>
        <p:txBody>
          <a:bodyPr lIns="0" tIns="0" rIns="0" bIns="0">
            <a:normAutofit/>
          </a:bodyPr>
          <a:lstStyle>
            <a:lvl1pPr marL="0" indent="0">
              <a:buSzPct val="95000"/>
              <a:buFont typeface="Arial" panose="020B0604020202020204" pitchFamily="34" charset="0"/>
              <a:buNone/>
              <a:defRPr sz="18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33" name="Content Placeholder 2">
            <a:extLst>
              <a:ext uri="{FF2B5EF4-FFF2-40B4-BE49-F238E27FC236}">
                <a16:creationId xmlns:a16="http://schemas.microsoft.com/office/drawing/2014/main" id="{6FE4DEF0-41BC-4548-B7BA-1E5B0231AFFD}"/>
              </a:ext>
            </a:extLst>
          </p:cNvPr>
          <p:cNvSpPr>
            <a:spLocks noGrp="1"/>
          </p:cNvSpPr>
          <p:nvPr>
            <p:ph idx="25" hasCustomPrompt="1"/>
          </p:nvPr>
        </p:nvSpPr>
        <p:spPr>
          <a:xfrm>
            <a:off x="3630388" y="4240050"/>
            <a:ext cx="2358867" cy="1408472"/>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22" name="Straight Connector 21">
            <a:extLst>
              <a:ext uri="{FF2B5EF4-FFF2-40B4-BE49-F238E27FC236}">
                <a16:creationId xmlns:a16="http://schemas.microsoft.com/office/drawing/2014/main" id="{CEF932C4-F1C3-47F2-84B8-FEC885C1843C}"/>
              </a:ext>
            </a:extLst>
          </p:cNvPr>
          <p:cNvCxnSpPr/>
          <p:nvPr/>
        </p:nvCxnSpPr>
        <p:spPr>
          <a:xfrm>
            <a:off x="6095740" y="1686760"/>
            <a:ext cx="0" cy="4293629"/>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34" name="Picture Placeholder 3">
            <a:extLst>
              <a:ext uri="{FF2B5EF4-FFF2-40B4-BE49-F238E27FC236}">
                <a16:creationId xmlns:a16="http://schemas.microsoft.com/office/drawing/2014/main" id="{864CDDAA-23B4-C842-845C-7640D95F2B65}"/>
              </a:ext>
            </a:extLst>
          </p:cNvPr>
          <p:cNvSpPr>
            <a:spLocks noGrp="1"/>
          </p:cNvSpPr>
          <p:nvPr>
            <p:ph type="pic" sz="quarter" idx="26"/>
          </p:nvPr>
        </p:nvSpPr>
        <p:spPr>
          <a:xfrm>
            <a:off x="6237400" y="1684461"/>
            <a:ext cx="2373939" cy="1621608"/>
          </a:xfrm>
        </p:spPr>
        <p:txBody>
          <a:bodyPr/>
          <a:lstStyle>
            <a:lvl1pPr>
              <a:buNone/>
              <a:defRPr/>
            </a:lvl1pPr>
          </a:lstStyle>
          <a:p>
            <a:endParaRPr lang="en-US"/>
          </a:p>
        </p:txBody>
      </p:sp>
      <p:sp>
        <p:nvSpPr>
          <p:cNvPr id="35" name="Content Placeholder 2">
            <a:extLst>
              <a:ext uri="{FF2B5EF4-FFF2-40B4-BE49-F238E27FC236}">
                <a16:creationId xmlns:a16="http://schemas.microsoft.com/office/drawing/2014/main" id="{DEB8CCE3-3756-5947-84B2-DFCA00A013F6}"/>
              </a:ext>
            </a:extLst>
          </p:cNvPr>
          <p:cNvSpPr>
            <a:spLocks noGrp="1"/>
          </p:cNvSpPr>
          <p:nvPr>
            <p:ph idx="27" hasCustomPrompt="1"/>
          </p:nvPr>
        </p:nvSpPr>
        <p:spPr>
          <a:xfrm>
            <a:off x="6242957" y="3545060"/>
            <a:ext cx="2358867" cy="754602"/>
          </a:xfrm>
        </p:spPr>
        <p:txBody>
          <a:bodyPr lIns="0" tIns="0" rIns="0" bIns="0">
            <a:normAutofit/>
          </a:bodyPr>
          <a:lstStyle>
            <a:lvl1pPr marL="0" indent="0">
              <a:buSzPct val="95000"/>
              <a:buFont typeface="Arial" panose="020B0604020202020204" pitchFamily="34" charset="0"/>
              <a:buNone/>
              <a:defRPr sz="18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36" name="Content Placeholder 2">
            <a:extLst>
              <a:ext uri="{FF2B5EF4-FFF2-40B4-BE49-F238E27FC236}">
                <a16:creationId xmlns:a16="http://schemas.microsoft.com/office/drawing/2014/main" id="{09C56F7D-4836-1E4F-BD4C-CB150E12E098}"/>
              </a:ext>
            </a:extLst>
          </p:cNvPr>
          <p:cNvSpPr>
            <a:spLocks noGrp="1"/>
          </p:cNvSpPr>
          <p:nvPr>
            <p:ph idx="28" hasCustomPrompt="1"/>
          </p:nvPr>
        </p:nvSpPr>
        <p:spPr>
          <a:xfrm>
            <a:off x="6242959" y="4240050"/>
            <a:ext cx="2358867" cy="1408472"/>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cxnSp>
        <p:nvCxnSpPr>
          <p:cNvPr id="12" name="Straight Connector 11">
            <a:extLst>
              <a:ext uri="{FF2B5EF4-FFF2-40B4-BE49-F238E27FC236}">
                <a16:creationId xmlns:a16="http://schemas.microsoft.com/office/drawing/2014/main" id="{3CA77083-F133-420F-93AD-77761878E852}"/>
              </a:ext>
            </a:extLst>
          </p:cNvPr>
          <p:cNvCxnSpPr/>
          <p:nvPr/>
        </p:nvCxnSpPr>
        <p:spPr>
          <a:xfrm>
            <a:off x="8750300" y="1686757"/>
            <a:ext cx="0" cy="4256844"/>
          </a:xfrm>
          <a:prstGeom prst="line">
            <a:avLst/>
          </a:prstGeom>
          <a:ln>
            <a:solidFill>
              <a:schemeClr val="bg2"/>
            </a:solidFill>
          </a:ln>
        </p:spPr>
        <p:style>
          <a:lnRef idx="1">
            <a:schemeClr val="accent1"/>
          </a:lnRef>
          <a:fillRef idx="0">
            <a:schemeClr val="accent1"/>
          </a:fillRef>
          <a:effectRef idx="0">
            <a:schemeClr val="accent1"/>
          </a:effectRef>
          <a:fontRef idx="minor">
            <a:schemeClr val="tx1"/>
          </a:fontRef>
        </p:style>
      </p:cxnSp>
      <p:sp>
        <p:nvSpPr>
          <p:cNvPr id="30" name="Picture Placeholder 3">
            <a:extLst>
              <a:ext uri="{FF2B5EF4-FFF2-40B4-BE49-F238E27FC236}">
                <a16:creationId xmlns:a16="http://schemas.microsoft.com/office/drawing/2014/main" id="{06A5C640-1D0E-4428-AC28-148AE98A7B34}"/>
              </a:ext>
            </a:extLst>
          </p:cNvPr>
          <p:cNvSpPr>
            <a:spLocks noGrp="1"/>
          </p:cNvSpPr>
          <p:nvPr>
            <p:ph type="pic" sz="quarter" idx="22"/>
          </p:nvPr>
        </p:nvSpPr>
        <p:spPr>
          <a:xfrm>
            <a:off x="8881436" y="1680693"/>
            <a:ext cx="2349365" cy="1621608"/>
          </a:xfrm>
        </p:spPr>
        <p:txBody>
          <a:bodyPr/>
          <a:lstStyle>
            <a:lvl1pPr>
              <a:buNone/>
              <a:defRPr/>
            </a:lvl1pPr>
          </a:lstStyle>
          <a:p>
            <a:endParaRPr lang="en-US"/>
          </a:p>
        </p:txBody>
      </p:sp>
      <p:sp>
        <p:nvSpPr>
          <p:cNvPr id="19" name="Content Placeholder 2">
            <a:extLst>
              <a:ext uri="{FF2B5EF4-FFF2-40B4-BE49-F238E27FC236}">
                <a16:creationId xmlns:a16="http://schemas.microsoft.com/office/drawing/2014/main" id="{A07502CC-5B90-4BCF-B63B-36D026C9AE96}"/>
              </a:ext>
            </a:extLst>
          </p:cNvPr>
          <p:cNvSpPr>
            <a:spLocks noGrp="1"/>
          </p:cNvSpPr>
          <p:nvPr>
            <p:ph idx="15" hasCustomPrompt="1"/>
          </p:nvPr>
        </p:nvSpPr>
        <p:spPr>
          <a:xfrm>
            <a:off x="8875081" y="3548916"/>
            <a:ext cx="2358867" cy="754602"/>
          </a:xfrm>
        </p:spPr>
        <p:txBody>
          <a:bodyPr lIns="0" tIns="0" rIns="0" bIns="0">
            <a:normAutofit/>
          </a:bodyPr>
          <a:lstStyle>
            <a:lvl1pPr marL="0" indent="0">
              <a:buSzPct val="95000"/>
              <a:buFont typeface="Arial" panose="020B0604020202020204" pitchFamily="34" charset="0"/>
              <a:buNone/>
              <a:defRPr sz="1800" b="1">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header</a:t>
            </a:r>
          </a:p>
        </p:txBody>
      </p:sp>
      <p:sp>
        <p:nvSpPr>
          <p:cNvPr id="20" name="Content Placeholder 2">
            <a:extLst>
              <a:ext uri="{FF2B5EF4-FFF2-40B4-BE49-F238E27FC236}">
                <a16:creationId xmlns:a16="http://schemas.microsoft.com/office/drawing/2014/main" id="{F169EF16-BA54-4279-A087-A65E4F26675F}"/>
              </a:ext>
            </a:extLst>
          </p:cNvPr>
          <p:cNvSpPr>
            <a:spLocks noGrp="1"/>
          </p:cNvSpPr>
          <p:nvPr>
            <p:ph idx="16" hasCustomPrompt="1"/>
          </p:nvPr>
        </p:nvSpPr>
        <p:spPr>
          <a:xfrm>
            <a:off x="8875081" y="4230000"/>
            <a:ext cx="2358867" cy="1408470"/>
          </a:xfrm>
        </p:spPr>
        <p:txBody>
          <a:bodyPr lIns="0" tIns="0" rIns="0" bIns="0">
            <a:normAutofit/>
          </a:bodyPr>
          <a:lstStyle>
            <a:lvl1pPr marL="0" indent="0">
              <a:buSzPct val="95000"/>
              <a:buFont typeface="Arial" panose="020B0604020202020204" pitchFamily="34" charset="0"/>
              <a:buNone/>
              <a:defRPr sz="1600" b="0">
                <a:latin typeface="Roboto" panose="02000000000000000000" pitchFamily="2" charset="0"/>
                <a:ea typeface="Roboto" panose="02000000000000000000" pitchFamily="2" charset="0"/>
              </a:defRPr>
            </a:lvl1pPr>
            <a:lvl2pPr marL="3429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2pPr>
            <a:lvl3pPr marL="6858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3pPr>
            <a:lvl4pPr marL="10287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4pPr>
            <a:lvl5pPr marL="1371600" indent="0">
              <a:buClr>
                <a:schemeClr val="tx2"/>
              </a:buClr>
              <a:buSzPct val="100000"/>
              <a:buFont typeface="Arial" panose="020B0604020202020204" pitchFamily="34" charset="0"/>
              <a:buNone/>
              <a:defRPr>
                <a:latin typeface="Roboto" panose="02000000000000000000" pitchFamily="2" charset="0"/>
                <a:ea typeface="Roboto" panose="02000000000000000000" pitchFamily="2" charset="0"/>
              </a:defRPr>
            </a:lvl5pPr>
          </a:lstStyle>
          <a:p>
            <a:pPr lvl="0"/>
            <a:r>
              <a:rPr lang="en-US"/>
              <a:t>Click to edit column text</a:t>
            </a:r>
          </a:p>
        </p:txBody>
      </p:sp>
      <p:sp>
        <p:nvSpPr>
          <p:cNvPr id="23" name="Rectangle 22">
            <a:extLst>
              <a:ext uri="{FF2B5EF4-FFF2-40B4-BE49-F238E27FC236}">
                <a16:creationId xmlns:a16="http://schemas.microsoft.com/office/drawing/2014/main" id="{CA720753-9BFD-2840-9C93-FF72942ED6E3}"/>
              </a:ext>
              <a:ext uri="{C183D7F6-B498-43B3-948B-1728B52AA6E4}">
                <adec:decorative xmlns:adec="http://schemas.microsoft.com/office/drawing/2017/decorative" val="1"/>
              </a:ext>
            </a:extLst>
          </p:cNvPr>
          <p:cNvSpPr/>
          <p:nvPr/>
        </p:nvSpPr>
        <p:spPr>
          <a:xfrm>
            <a:off x="0" y="6389513"/>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b="0" i="0">
              <a:latin typeface="Arial" panose="020B0604020202020204" pitchFamily="34" charset="0"/>
            </a:endParaRPr>
          </a:p>
        </p:txBody>
      </p:sp>
      <p:pic>
        <p:nvPicPr>
          <p:cNvPr id="28" name="Picture 27" descr="The University of Iowa">
            <a:extLst>
              <a:ext uri="{FF2B5EF4-FFF2-40B4-BE49-F238E27FC236}">
                <a16:creationId xmlns:a16="http://schemas.microsoft.com/office/drawing/2014/main" id="{5841833A-DC48-1341-8CED-2C33FF13E5FB}"/>
              </a:ext>
            </a:extLst>
          </p:cNvPr>
          <p:cNvPicPr>
            <a:picLocks noChangeAspect="1"/>
          </p:cNvPicPr>
          <p:nvPr/>
        </p:nvPicPr>
        <p:blipFill>
          <a:blip r:embed="rId2"/>
          <a:srcRect/>
          <a:stretch/>
        </p:blipFill>
        <p:spPr>
          <a:xfrm>
            <a:off x="838200" y="6247570"/>
            <a:ext cx="1733331" cy="617498"/>
          </a:xfrm>
          <a:prstGeom prst="rect">
            <a:avLst/>
          </a:prstGeom>
        </p:spPr>
      </p:pic>
      <p:sp>
        <p:nvSpPr>
          <p:cNvPr id="29" name="Footer Placeholder 4">
            <a:extLst>
              <a:ext uri="{FF2B5EF4-FFF2-40B4-BE49-F238E27FC236}">
                <a16:creationId xmlns:a16="http://schemas.microsoft.com/office/drawing/2014/main" id="{99532311-74A6-524D-8B7C-520D61A0A09E}"/>
              </a:ext>
            </a:extLst>
          </p:cNvPr>
          <p:cNvSpPr>
            <a:spLocks noGrp="1"/>
          </p:cNvSpPr>
          <p:nvPr>
            <p:ph type="ftr" sz="quarter" idx="3"/>
          </p:nvPr>
        </p:nvSpPr>
        <p:spPr>
          <a:xfrm>
            <a:off x="2765095" y="6441194"/>
            <a:ext cx="8684173" cy="365125"/>
          </a:xfrm>
          <a:prstGeom prst="rect">
            <a:avLst/>
          </a:prstGeom>
        </p:spPr>
        <p:txBody>
          <a:bodyPr vert="horz" lIns="91440" tIns="45720" rIns="91440" bIns="45720" rtlCol="0" anchor="ctr"/>
          <a:lstStyle>
            <a:lvl1pPr algn="l">
              <a:defRPr sz="1050" b="0">
                <a:solidFill>
                  <a:schemeClr val="bg1"/>
                </a:solidFill>
              </a:defRPr>
            </a:lvl1pPr>
          </a:lstStyle>
          <a:p>
            <a:r>
              <a:rPr lang="en-US"/>
              <a:t>SELT Team 4</a:t>
            </a:r>
          </a:p>
        </p:txBody>
      </p:sp>
    </p:spTree>
    <p:extLst>
      <p:ext uri="{BB962C8B-B14F-4D97-AF65-F5344CB8AC3E}">
        <p14:creationId xmlns:p14="http://schemas.microsoft.com/office/powerpoint/2010/main" val="4044374683"/>
      </p:ext>
    </p:extLst>
  </p:cSld>
  <p:clrMapOvr>
    <a:masterClrMapping/>
  </p:clrMapOvr>
  <p:extLst>
    <p:ext uri="{DCECCB84-F9BA-43D5-87BE-67443E8EF086}">
      <p15:sldGuideLst xmlns:p15="http://schemas.microsoft.com/office/powerpoint/2012/main">
        <p15:guide id="1" orient="horz" pos="2400">
          <p15:clr>
            <a:srgbClr val="FBAE40"/>
          </p15:clr>
        </p15:guide>
        <p15:guide id="2" pos="449">
          <p15:clr>
            <a:srgbClr val="FBAE40"/>
          </p15:clr>
        </p15:guide>
        <p15:guide id="3" pos="5310">
          <p15:clr>
            <a:srgbClr val="FBAE40"/>
          </p15:clr>
        </p15:guide>
        <p15:guide id="4" pos="2880">
          <p15:clr>
            <a:srgbClr val="FBAE40"/>
          </p15:clr>
        </p15:guide>
        <p15:guide id="5" orient="horz" pos="1054">
          <p15:clr>
            <a:srgbClr val="FBAE40"/>
          </p15:clr>
        </p15:guide>
        <p15:guide id="6" orient="horz" pos="3744">
          <p15:clr>
            <a:srgbClr val="FBAE40"/>
          </p15:clr>
        </p15:guide>
        <p15:guide id="7" orient="horz" pos="697">
          <p15:clr>
            <a:srgbClr val="FBAE40"/>
          </p15:clr>
        </p15:guide>
      </p15:sldGuideLst>
    </p:ext>
  </p:extLst>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Bullet Slide - Photo">
    <p:spTree>
      <p:nvGrpSpPr>
        <p:cNvPr id="1" name=""/>
        <p:cNvGrpSpPr/>
        <p:nvPr/>
      </p:nvGrpSpPr>
      <p:grpSpPr>
        <a:xfrm>
          <a:off x="0" y="0"/>
          <a:ext cx="0" cy="0"/>
          <a:chOff x="0" y="0"/>
          <a:chExt cx="0" cy="0"/>
        </a:xfrm>
      </p:grpSpPr>
      <p:sp>
        <p:nvSpPr>
          <p:cNvPr id="17" name="Title 20">
            <a:extLst>
              <a:ext uri="{FF2B5EF4-FFF2-40B4-BE49-F238E27FC236}">
                <a16:creationId xmlns:a16="http://schemas.microsoft.com/office/drawing/2014/main" id="{2BA8F287-92C7-4FFD-A7E9-45864F8E91A4}"/>
              </a:ext>
            </a:extLst>
          </p:cNvPr>
          <p:cNvSpPr>
            <a:spLocks noGrp="1"/>
          </p:cNvSpPr>
          <p:nvPr>
            <p:ph type="title" hasCustomPrompt="1"/>
          </p:nvPr>
        </p:nvSpPr>
        <p:spPr>
          <a:xfrm>
            <a:off x="949326" y="498296"/>
            <a:ext cx="5260975" cy="896116"/>
          </a:xfrm>
        </p:spPr>
        <p:txBody>
          <a:bodyPr>
            <a:normAutofit/>
          </a:bodyPr>
          <a:lstStyle>
            <a:lvl1pPr>
              <a:defRPr sz="3300"/>
            </a:lvl1pPr>
          </a:lstStyle>
          <a:p>
            <a:r>
              <a:rPr lang="en-US"/>
              <a:t>Click to edit Title</a:t>
            </a:r>
          </a:p>
        </p:txBody>
      </p:sp>
      <p:cxnSp>
        <p:nvCxnSpPr>
          <p:cNvPr id="16" name="Straight Connector 15">
            <a:extLst>
              <a:ext uri="{FF2B5EF4-FFF2-40B4-BE49-F238E27FC236}">
                <a16:creationId xmlns:a16="http://schemas.microsoft.com/office/drawing/2014/main" id="{0F31F03A-71CF-475D-8A3C-99FC106D73E8}"/>
              </a:ext>
              <a:ext uri="{C183D7F6-B498-43B3-948B-1728B52AA6E4}">
                <adec:decorative xmlns:adec="http://schemas.microsoft.com/office/drawing/2017/decorative" val="1"/>
              </a:ext>
            </a:extLst>
          </p:cNvPr>
          <p:cNvCxnSpPr>
            <a:cxnSpLocks/>
          </p:cNvCxnSpPr>
          <p:nvPr/>
        </p:nvCxnSpPr>
        <p:spPr>
          <a:xfrm>
            <a:off x="952499" y="131764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18" name="Content Placeholder 2">
            <a:extLst>
              <a:ext uri="{FF2B5EF4-FFF2-40B4-BE49-F238E27FC236}">
                <a16:creationId xmlns:a16="http://schemas.microsoft.com/office/drawing/2014/main" id="{47404DB8-B6AC-4389-8E6E-A115840D1D74}"/>
              </a:ext>
            </a:extLst>
          </p:cNvPr>
          <p:cNvSpPr>
            <a:spLocks noGrp="1"/>
          </p:cNvSpPr>
          <p:nvPr>
            <p:ph idx="1"/>
          </p:nvPr>
        </p:nvSpPr>
        <p:spPr>
          <a:xfrm>
            <a:off x="952501" y="1686759"/>
            <a:ext cx="5257801" cy="4256843"/>
          </a:xfrm>
        </p:spPr>
        <p:txBody>
          <a:bodyPr lIns="0" tIns="0" rIns="0" bIns="0"/>
          <a:lstStyle>
            <a:lvl1pPr marL="171450" indent="-171450">
              <a:buClr>
                <a:schemeClr val="tx2"/>
              </a:buClr>
              <a:buSzPct val="95000"/>
              <a:buFont typeface="Arial" panose="020B0604020202020204" pitchFamily="34" charset="0"/>
              <a:buChar char="•"/>
              <a:defRPr sz="2400">
                <a:latin typeface="Roboto" panose="02000000000000000000" pitchFamily="2" charset="0"/>
                <a:ea typeface="Roboto" panose="02000000000000000000" pitchFamily="2" charset="0"/>
              </a:defRPr>
            </a:lvl1pPr>
            <a:lvl2pPr marL="514350" indent="-171450">
              <a:buClr>
                <a:schemeClr val="tx2"/>
              </a:buClr>
              <a:buSzPct val="100000"/>
              <a:buFont typeface="Arial" panose="020B0604020202020204" pitchFamily="34" charset="0"/>
              <a:buChar char="‒"/>
              <a:defRPr sz="2000">
                <a:latin typeface="Roboto" panose="02000000000000000000" pitchFamily="2" charset="0"/>
                <a:ea typeface="Roboto" panose="02000000000000000000" pitchFamily="2" charset="0"/>
              </a:defRPr>
            </a:lvl2pPr>
            <a:lvl3pPr marL="857250" indent="-171450">
              <a:buClr>
                <a:schemeClr val="tx2"/>
              </a:buClr>
              <a:buSzPct val="100000"/>
              <a:buFont typeface="Roboto" panose="02000000000000000000" pitchFamily="2" charset="0"/>
              <a:buChar char="•"/>
              <a:defRPr>
                <a:latin typeface="Roboto" panose="02000000000000000000" pitchFamily="2" charset="0"/>
                <a:ea typeface="Roboto" panose="02000000000000000000" pitchFamily="2" charset="0"/>
              </a:defRPr>
            </a:lvl3pPr>
            <a:lvl4pPr marL="1200150" indent="-171450">
              <a:buClr>
                <a:schemeClr val="tx2"/>
              </a:buClr>
              <a:buSzPct val="100000"/>
              <a:buFont typeface="Roboto" panose="02000000000000000000" pitchFamily="2" charset="0"/>
              <a:buChar char="―"/>
              <a:defRPr>
                <a:latin typeface="Roboto" panose="02000000000000000000" pitchFamily="2" charset="0"/>
                <a:ea typeface="Roboto" panose="02000000000000000000" pitchFamily="2" charset="0"/>
              </a:defRPr>
            </a:lvl4pPr>
            <a:lvl5pPr marL="1543050" indent="-171450">
              <a:buClr>
                <a:schemeClr val="tx2"/>
              </a:buClr>
              <a:buSzPct val="100000"/>
              <a:buFont typeface="Arial" panose="020B0604020202020204" pitchFamily="34" charset="0"/>
              <a:buChar char="•"/>
              <a:defRPr>
                <a:latin typeface="Roboto" panose="02000000000000000000" pitchFamily="2" charset="0"/>
                <a:ea typeface="Roboto" panose="02000000000000000000" pitchFamily="2"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Picture Placeholder 4">
            <a:extLst>
              <a:ext uri="{FF2B5EF4-FFF2-40B4-BE49-F238E27FC236}">
                <a16:creationId xmlns:a16="http://schemas.microsoft.com/office/drawing/2014/main" id="{E42EEDE3-0B18-E049-BE23-974E50C72979}"/>
              </a:ext>
            </a:extLst>
          </p:cNvPr>
          <p:cNvSpPr>
            <a:spLocks noGrp="1"/>
          </p:cNvSpPr>
          <p:nvPr>
            <p:ph type="pic" sz="quarter" idx="11"/>
          </p:nvPr>
        </p:nvSpPr>
        <p:spPr>
          <a:xfrm>
            <a:off x="7171535" y="2"/>
            <a:ext cx="5029200" cy="6389511"/>
          </a:xfrm>
          <a:prstGeom prst="rect">
            <a:avLst/>
          </a:prstGeom>
        </p:spPr>
        <p:txBody>
          <a:bodyPr anchor="ctr" anchorCtr="0"/>
          <a:lstStyle>
            <a:lvl1pPr marL="0" indent="0" algn="ctr">
              <a:buNone/>
              <a:defRPr b="0" i="0">
                <a:solidFill>
                  <a:schemeClr val="accent3"/>
                </a:solidFill>
                <a:latin typeface="Arial" panose="020B0604020202020204" pitchFamily="34" charset="0"/>
              </a:defRPr>
            </a:lvl1pPr>
          </a:lstStyle>
          <a:p>
            <a:r>
              <a:rPr lang="en-US"/>
              <a:t>Click icon to add picture</a:t>
            </a:r>
          </a:p>
        </p:txBody>
      </p:sp>
      <p:sp>
        <p:nvSpPr>
          <p:cNvPr id="9" name="Rectangle 8">
            <a:extLst>
              <a:ext uri="{FF2B5EF4-FFF2-40B4-BE49-F238E27FC236}">
                <a16:creationId xmlns:a16="http://schemas.microsoft.com/office/drawing/2014/main" id="{7420F7CB-393D-BF45-B52D-542FDDEFCAFF}"/>
              </a:ext>
              <a:ext uri="{C183D7F6-B498-43B3-948B-1728B52AA6E4}">
                <adec:decorative xmlns:adec="http://schemas.microsoft.com/office/drawing/2017/decorative" val="1"/>
              </a:ext>
            </a:extLst>
          </p:cNvPr>
          <p:cNvSpPr/>
          <p:nvPr/>
        </p:nvSpPr>
        <p:spPr>
          <a:xfrm>
            <a:off x="0" y="6389513"/>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b="0" i="0">
              <a:latin typeface="Arial" panose="020B0604020202020204" pitchFamily="34" charset="0"/>
            </a:endParaRPr>
          </a:p>
        </p:txBody>
      </p:sp>
      <p:pic>
        <p:nvPicPr>
          <p:cNvPr id="10" name="Picture 9" descr="The University of Iowa">
            <a:extLst>
              <a:ext uri="{FF2B5EF4-FFF2-40B4-BE49-F238E27FC236}">
                <a16:creationId xmlns:a16="http://schemas.microsoft.com/office/drawing/2014/main" id="{AEE57422-8581-D940-B95A-28BB5FA8EBEA}"/>
              </a:ext>
            </a:extLst>
          </p:cNvPr>
          <p:cNvPicPr>
            <a:picLocks noChangeAspect="1"/>
          </p:cNvPicPr>
          <p:nvPr/>
        </p:nvPicPr>
        <p:blipFill>
          <a:blip r:embed="rId2"/>
          <a:srcRect/>
          <a:stretch/>
        </p:blipFill>
        <p:spPr>
          <a:xfrm>
            <a:off x="838200" y="6247570"/>
            <a:ext cx="1733331" cy="617498"/>
          </a:xfrm>
          <a:prstGeom prst="rect">
            <a:avLst/>
          </a:prstGeom>
        </p:spPr>
      </p:pic>
      <p:sp>
        <p:nvSpPr>
          <p:cNvPr id="13" name="Footer Placeholder 4">
            <a:extLst>
              <a:ext uri="{FF2B5EF4-FFF2-40B4-BE49-F238E27FC236}">
                <a16:creationId xmlns:a16="http://schemas.microsoft.com/office/drawing/2014/main" id="{F4890DD7-288C-3F48-AC5A-4CC0C37D9FAB}"/>
              </a:ext>
            </a:extLst>
          </p:cNvPr>
          <p:cNvSpPr>
            <a:spLocks noGrp="1"/>
          </p:cNvSpPr>
          <p:nvPr>
            <p:ph type="ftr" sz="quarter" idx="3"/>
          </p:nvPr>
        </p:nvSpPr>
        <p:spPr>
          <a:xfrm>
            <a:off x="2765095" y="6441194"/>
            <a:ext cx="8684173" cy="365125"/>
          </a:xfrm>
          <a:prstGeom prst="rect">
            <a:avLst/>
          </a:prstGeom>
        </p:spPr>
        <p:txBody>
          <a:bodyPr vert="horz" lIns="91440" tIns="45720" rIns="91440" bIns="45720" rtlCol="0" anchor="ctr"/>
          <a:lstStyle>
            <a:lvl1pPr algn="l">
              <a:defRPr sz="1050" b="0">
                <a:solidFill>
                  <a:schemeClr val="bg1"/>
                </a:solidFill>
              </a:defRPr>
            </a:lvl1pPr>
          </a:lstStyle>
          <a:p>
            <a:r>
              <a:rPr lang="en-US"/>
              <a:t>SELT Team 4</a:t>
            </a:r>
          </a:p>
        </p:txBody>
      </p:sp>
    </p:spTree>
    <p:extLst>
      <p:ext uri="{BB962C8B-B14F-4D97-AF65-F5344CB8AC3E}">
        <p14:creationId xmlns:p14="http://schemas.microsoft.com/office/powerpoint/2010/main" val="3852159765"/>
      </p:ext>
    </p:extLst>
  </p:cSld>
  <p:clrMapOvr>
    <a:masterClrMapping/>
  </p:clrMapOvr>
  <p:extLst>
    <p:ext uri="{DCECCB84-F9BA-43D5-87BE-67443E8EF086}">
      <p15:sldGuideLst xmlns:p15="http://schemas.microsoft.com/office/powerpoint/2012/main">
        <p15:guide id="1" orient="horz" pos="3744">
          <p15:clr>
            <a:srgbClr val="FBAE40"/>
          </p15:clr>
        </p15:guide>
        <p15:guide id="2" pos="2934">
          <p15:clr>
            <a:srgbClr val="FBAE40"/>
          </p15:clr>
        </p15:guide>
        <p15:guide id="3" pos="450">
          <p15:clr>
            <a:srgbClr val="FBAE40"/>
          </p15:clr>
        </p15:guide>
        <p15:guide id="4" orient="horz" pos="1056">
          <p15:clr>
            <a:srgbClr val="FBAE40"/>
          </p15:clr>
        </p15:guide>
        <p15:guide id="6" orient="horz" pos="697">
          <p15:clr>
            <a:srgbClr val="FBAE40"/>
          </p15:clr>
        </p15:guide>
        <p15:guide id="7" orient="horz" pos="2400">
          <p15:clr>
            <a:srgbClr val="FBAE40"/>
          </p15:clr>
        </p15:guide>
      </p15:sldGuideLst>
    </p:ext>
  </p:extLst>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Bullet Slide - Photo Collage">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7524483D-CFE3-E34D-BB74-CEDD541765E2}"/>
              </a:ext>
            </a:extLst>
          </p:cNvPr>
          <p:cNvSpPr>
            <a:spLocks noGrp="1"/>
          </p:cNvSpPr>
          <p:nvPr>
            <p:ph type="title"/>
          </p:nvPr>
        </p:nvSpPr>
        <p:spPr>
          <a:xfrm>
            <a:off x="952501" y="365127"/>
            <a:ext cx="5254505" cy="1331865"/>
          </a:xfrm>
        </p:spPr>
        <p:txBody>
          <a:bodyPr>
            <a:normAutofit/>
          </a:bodyPr>
          <a:lstStyle>
            <a:lvl1pPr>
              <a:defRPr sz="3300">
                <a:latin typeface="Roboto" panose="02000000000000000000" pitchFamily="2" charset="0"/>
                <a:ea typeface="Roboto" panose="02000000000000000000" pitchFamily="2" charset="0"/>
              </a:defRPr>
            </a:lvl1pPr>
          </a:lstStyle>
          <a:p>
            <a:r>
              <a:rPr lang="en-US"/>
              <a:t>Click to edit Master title style</a:t>
            </a:r>
          </a:p>
        </p:txBody>
      </p:sp>
      <p:cxnSp>
        <p:nvCxnSpPr>
          <p:cNvPr id="17" name="Straight Connector 16">
            <a:extLst>
              <a:ext uri="{FF2B5EF4-FFF2-40B4-BE49-F238E27FC236}">
                <a16:creationId xmlns:a16="http://schemas.microsoft.com/office/drawing/2014/main" id="{EB28F420-DDD1-5E4A-9513-EAE252D759FE}"/>
              </a:ext>
              <a:ext uri="{C183D7F6-B498-43B3-948B-1728B52AA6E4}">
                <adec:decorative xmlns:adec="http://schemas.microsoft.com/office/drawing/2017/decorative" val="1"/>
              </a:ext>
            </a:extLst>
          </p:cNvPr>
          <p:cNvCxnSpPr>
            <a:cxnSpLocks/>
          </p:cNvCxnSpPr>
          <p:nvPr/>
        </p:nvCxnSpPr>
        <p:spPr>
          <a:xfrm>
            <a:off x="952501" y="164262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18" name="Content Placeholder 2">
            <a:extLst>
              <a:ext uri="{FF2B5EF4-FFF2-40B4-BE49-F238E27FC236}">
                <a16:creationId xmlns:a16="http://schemas.microsoft.com/office/drawing/2014/main" id="{65D1D7B4-E242-C142-8F5F-F3301CC02498}"/>
              </a:ext>
            </a:extLst>
          </p:cNvPr>
          <p:cNvSpPr>
            <a:spLocks noGrp="1"/>
          </p:cNvSpPr>
          <p:nvPr>
            <p:ph idx="1"/>
          </p:nvPr>
        </p:nvSpPr>
        <p:spPr>
          <a:xfrm>
            <a:off x="952499" y="1962386"/>
            <a:ext cx="5266451" cy="3981214"/>
          </a:xfrm>
        </p:spPr>
        <p:txBody>
          <a:bodyPr/>
          <a:lstStyle>
            <a:lvl1pPr marL="171450" indent="-171450">
              <a:buClr>
                <a:schemeClr val="tx2"/>
              </a:buClr>
              <a:buSzPct val="95000"/>
              <a:buFont typeface="Arial" panose="020B0604020202020204" pitchFamily="34" charset="0"/>
              <a:buChar char="•"/>
              <a:defRPr sz="2400">
                <a:latin typeface="Roboto" panose="02000000000000000000" pitchFamily="2" charset="0"/>
                <a:ea typeface="Roboto" panose="02000000000000000000" pitchFamily="2" charset="0"/>
              </a:defRPr>
            </a:lvl1pPr>
            <a:lvl2pPr marL="514350" indent="-171450">
              <a:buClr>
                <a:schemeClr val="tx2"/>
              </a:buClr>
              <a:buFont typeface="Roboto" panose="02000000000000000000" pitchFamily="2" charset="0"/>
              <a:buChar char="–"/>
              <a:defRPr sz="2000">
                <a:latin typeface="Roboto" panose="02000000000000000000" pitchFamily="2" charset="0"/>
                <a:ea typeface="Roboto" panose="02000000000000000000" pitchFamily="2" charset="0"/>
              </a:defRPr>
            </a:lvl2pPr>
            <a:lvl3pPr>
              <a:buClr>
                <a:schemeClr val="tx2"/>
              </a:buClr>
              <a:defRPr>
                <a:latin typeface="Roboto" panose="02000000000000000000" pitchFamily="2" charset="0"/>
                <a:ea typeface="Roboto" panose="02000000000000000000" pitchFamily="2" charset="0"/>
              </a:defRPr>
            </a:lvl3pPr>
            <a:lvl4pPr marL="1200150" indent="-171450">
              <a:buClr>
                <a:schemeClr val="tx2"/>
              </a:buClr>
              <a:buFont typeface="Arial" panose="020B0604020202020204" pitchFamily="34" charset="0"/>
              <a:buChar char="‒"/>
              <a:defRPr>
                <a:latin typeface="Roboto" panose="02000000000000000000" pitchFamily="2" charset="0"/>
                <a:ea typeface="Roboto" panose="02000000000000000000" pitchFamily="2" charset="0"/>
              </a:defRPr>
            </a:lvl4pPr>
            <a:lvl5pPr marL="1543050" indent="-171450">
              <a:buClr>
                <a:schemeClr val="tx2"/>
              </a:buClr>
              <a:buFont typeface="Arial" panose="020B0604020202020204" pitchFamily="34" charset="0"/>
              <a:buChar char="•"/>
              <a:defRPr>
                <a:latin typeface="Roboto" panose="02000000000000000000" pitchFamily="2" charset="0"/>
                <a:ea typeface="Roboto" panose="02000000000000000000" pitchFamily="2"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8" name="Picture Placeholder 4">
            <a:extLst>
              <a:ext uri="{FF2B5EF4-FFF2-40B4-BE49-F238E27FC236}">
                <a16:creationId xmlns:a16="http://schemas.microsoft.com/office/drawing/2014/main" id="{04FCC643-718F-7645-8F8D-0BFC94D0506B}"/>
              </a:ext>
            </a:extLst>
          </p:cNvPr>
          <p:cNvSpPr>
            <a:spLocks noGrp="1"/>
          </p:cNvSpPr>
          <p:nvPr>
            <p:ph type="pic" sz="quarter" idx="14"/>
          </p:nvPr>
        </p:nvSpPr>
        <p:spPr>
          <a:xfrm>
            <a:off x="7159503" y="2"/>
            <a:ext cx="2483404" cy="3191425"/>
          </a:xfrm>
          <a:prstGeom prst="rect">
            <a:avLst/>
          </a:prstGeom>
        </p:spPr>
        <p:txBody>
          <a:bodyPr anchor="ctr" anchorCtr="0"/>
          <a:lstStyle>
            <a:lvl1pPr marL="0" indent="0" algn="ctr">
              <a:buNone/>
              <a:defRPr b="0" i="0">
                <a:solidFill>
                  <a:schemeClr val="accent3"/>
                </a:solidFill>
                <a:latin typeface="Arial" panose="020B0604020202020204" pitchFamily="34" charset="0"/>
                <a:cs typeface="Arial" panose="020B0604020202020204" pitchFamily="34" charset="0"/>
              </a:defRPr>
            </a:lvl1pPr>
          </a:lstStyle>
          <a:p>
            <a:r>
              <a:rPr lang="en-US"/>
              <a:t>Click icon to add picture</a:t>
            </a:r>
          </a:p>
        </p:txBody>
      </p:sp>
      <p:sp>
        <p:nvSpPr>
          <p:cNvPr id="9" name="Picture Placeholder 4">
            <a:extLst>
              <a:ext uri="{FF2B5EF4-FFF2-40B4-BE49-F238E27FC236}">
                <a16:creationId xmlns:a16="http://schemas.microsoft.com/office/drawing/2014/main" id="{41C31617-CC11-4C42-B6D0-164DF6AFBF41}"/>
              </a:ext>
            </a:extLst>
          </p:cNvPr>
          <p:cNvSpPr>
            <a:spLocks noGrp="1"/>
          </p:cNvSpPr>
          <p:nvPr>
            <p:ph type="pic" sz="quarter" idx="15"/>
          </p:nvPr>
        </p:nvSpPr>
        <p:spPr>
          <a:xfrm>
            <a:off x="9713631" y="2"/>
            <a:ext cx="2483404" cy="3191425"/>
          </a:xfrm>
          <a:prstGeom prst="rect">
            <a:avLst/>
          </a:prstGeom>
        </p:spPr>
        <p:txBody>
          <a:bodyPr anchor="ctr" anchorCtr="0"/>
          <a:lstStyle>
            <a:lvl1pPr marL="0" indent="0" algn="ctr">
              <a:buNone/>
              <a:defRPr b="0" i="0">
                <a:solidFill>
                  <a:schemeClr val="accent3"/>
                </a:solidFill>
                <a:latin typeface="Arial" panose="020B0604020202020204" pitchFamily="34" charset="0"/>
                <a:cs typeface="Arial" panose="020B0604020202020204" pitchFamily="34" charset="0"/>
              </a:defRPr>
            </a:lvl1pPr>
          </a:lstStyle>
          <a:p>
            <a:r>
              <a:rPr lang="en-US"/>
              <a:t>Click icon to add picture</a:t>
            </a:r>
          </a:p>
        </p:txBody>
      </p:sp>
      <p:sp>
        <p:nvSpPr>
          <p:cNvPr id="6" name="Picture Placeholder 4">
            <a:extLst>
              <a:ext uri="{FF2B5EF4-FFF2-40B4-BE49-F238E27FC236}">
                <a16:creationId xmlns:a16="http://schemas.microsoft.com/office/drawing/2014/main" id="{3E5CE386-BEFE-FE49-A675-D93BEDF680BC}"/>
              </a:ext>
            </a:extLst>
          </p:cNvPr>
          <p:cNvSpPr>
            <a:spLocks noGrp="1"/>
          </p:cNvSpPr>
          <p:nvPr>
            <p:ph type="pic" sz="quarter" idx="11" hasCustomPrompt="1"/>
          </p:nvPr>
        </p:nvSpPr>
        <p:spPr>
          <a:xfrm>
            <a:off x="7159503" y="3234551"/>
            <a:ext cx="5032499" cy="3163824"/>
          </a:xfrm>
          <a:prstGeom prst="rect">
            <a:avLst/>
          </a:prstGeom>
        </p:spPr>
        <p:txBody>
          <a:bodyPr anchor="ctr" anchorCtr="0"/>
          <a:lstStyle>
            <a:lvl1pPr marL="0" indent="0" algn="ctr">
              <a:buNone/>
              <a:defRPr b="0" i="0">
                <a:solidFill>
                  <a:schemeClr val="accent3"/>
                </a:solidFill>
                <a:latin typeface="Arial" panose="020B0604020202020204" pitchFamily="34" charset="0"/>
                <a:cs typeface="Arial" panose="020B0604020202020204" pitchFamily="34" charset="0"/>
              </a:defRPr>
            </a:lvl1pPr>
          </a:lstStyle>
          <a:p>
            <a:r>
              <a:rPr lang="en-US"/>
              <a:t> Click icon to add picture </a:t>
            </a:r>
          </a:p>
        </p:txBody>
      </p:sp>
      <p:sp>
        <p:nvSpPr>
          <p:cNvPr id="11" name="Rectangle 10">
            <a:extLst>
              <a:ext uri="{FF2B5EF4-FFF2-40B4-BE49-F238E27FC236}">
                <a16:creationId xmlns:a16="http://schemas.microsoft.com/office/drawing/2014/main" id="{BC24DFA0-3257-B044-87EF-16154359E2FC}"/>
              </a:ext>
              <a:ext uri="{C183D7F6-B498-43B3-948B-1728B52AA6E4}">
                <adec:decorative xmlns:adec="http://schemas.microsoft.com/office/drawing/2017/decorative" val="1"/>
              </a:ext>
            </a:extLst>
          </p:cNvPr>
          <p:cNvSpPr/>
          <p:nvPr/>
        </p:nvSpPr>
        <p:spPr>
          <a:xfrm>
            <a:off x="0" y="6389513"/>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b="0" i="0">
              <a:latin typeface="Arial" panose="020B0604020202020204" pitchFamily="34" charset="0"/>
            </a:endParaRPr>
          </a:p>
        </p:txBody>
      </p:sp>
      <p:pic>
        <p:nvPicPr>
          <p:cNvPr id="12" name="Picture 11" descr="The University of Iowa">
            <a:extLst>
              <a:ext uri="{FF2B5EF4-FFF2-40B4-BE49-F238E27FC236}">
                <a16:creationId xmlns:a16="http://schemas.microsoft.com/office/drawing/2014/main" id="{BF0FB327-46C7-CA4D-9F47-B21B9F7D79F9}"/>
              </a:ext>
            </a:extLst>
          </p:cNvPr>
          <p:cNvPicPr>
            <a:picLocks noChangeAspect="1"/>
          </p:cNvPicPr>
          <p:nvPr/>
        </p:nvPicPr>
        <p:blipFill>
          <a:blip r:embed="rId2"/>
          <a:srcRect/>
          <a:stretch/>
        </p:blipFill>
        <p:spPr>
          <a:xfrm>
            <a:off x="838200" y="6247570"/>
            <a:ext cx="1733331" cy="617498"/>
          </a:xfrm>
          <a:prstGeom prst="rect">
            <a:avLst/>
          </a:prstGeom>
        </p:spPr>
      </p:pic>
      <p:sp>
        <p:nvSpPr>
          <p:cNvPr id="13" name="Footer Placeholder 4">
            <a:extLst>
              <a:ext uri="{FF2B5EF4-FFF2-40B4-BE49-F238E27FC236}">
                <a16:creationId xmlns:a16="http://schemas.microsoft.com/office/drawing/2014/main" id="{A0A57B74-2163-4C4B-BFF2-0F1E68BF384E}"/>
              </a:ext>
            </a:extLst>
          </p:cNvPr>
          <p:cNvSpPr>
            <a:spLocks noGrp="1"/>
          </p:cNvSpPr>
          <p:nvPr>
            <p:ph type="ftr" sz="quarter" idx="3"/>
          </p:nvPr>
        </p:nvSpPr>
        <p:spPr>
          <a:xfrm>
            <a:off x="2765095" y="6441194"/>
            <a:ext cx="8684173" cy="365125"/>
          </a:xfrm>
          <a:prstGeom prst="rect">
            <a:avLst/>
          </a:prstGeom>
        </p:spPr>
        <p:txBody>
          <a:bodyPr vert="horz" lIns="91440" tIns="45720" rIns="91440" bIns="45720" rtlCol="0" anchor="ctr"/>
          <a:lstStyle>
            <a:lvl1pPr algn="l">
              <a:defRPr sz="1050" b="0">
                <a:solidFill>
                  <a:schemeClr val="bg1"/>
                </a:solidFill>
              </a:defRPr>
            </a:lvl1pPr>
          </a:lstStyle>
          <a:p>
            <a:r>
              <a:rPr lang="en-US"/>
              <a:t>SELT Team 4</a:t>
            </a:r>
          </a:p>
        </p:txBody>
      </p:sp>
    </p:spTree>
    <p:extLst>
      <p:ext uri="{BB962C8B-B14F-4D97-AF65-F5344CB8AC3E}">
        <p14:creationId xmlns:p14="http://schemas.microsoft.com/office/powerpoint/2010/main" val="2832516392"/>
      </p:ext>
    </p:extLst>
  </p:cSld>
  <p:clrMapOvr>
    <a:masterClrMapping/>
  </p:clrMapOvr>
  <p:extLst>
    <p:ext uri="{DCECCB84-F9BA-43D5-87BE-67443E8EF086}">
      <p15:sldGuideLst xmlns:p15="http://schemas.microsoft.com/office/powerpoint/2012/main">
        <p15:guide id="1" orient="horz" pos="3744">
          <p15:clr>
            <a:srgbClr val="FBAE40"/>
          </p15:clr>
        </p15:guide>
        <p15:guide id="2" pos="2945">
          <p15:clr>
            <a:srgbClr val="FBAE40"/>
          </p15:clr>
        </p15:guide>
        <p15:guide id="3" pos="450">
          <p15:clr>
            <a:srgbClr val="FBAE40"/>
          </p15:clr>
        </p15:guide>
        <p15:guide id="4" orient="horz" pos="2400">
          <p15:clr>
            <a:srgbClr val="FBAE40"/>
          </p15:clr>
        </p15:guide>
      </p15:sldGuideLst>
    </p:ext>
  </p:extLst>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Chart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5AAEF4-B950-814D-A811-CD17BDDF049C}"/>
              </a:ext>
            </a:extLst>
          </p:cNvPr>
          <p:cNvSpPr>
            <a:spLocks noGrp="1"/>
          </p:cNvSpPr>
          <p:nvPr>
            <p:ph type="title"/>
          </p:nvPr>
        </p:nvSpPr>
        <p:spPr>
          <a:xfrm>
            <a:off x="949326" y="494273"/>
            <a:ext cx="10290175" cy="869089"/>
          </a:xfrm>
        </p:spPr>
        <p:txBody>
          <a:bodyPr lIns="0" tIns="0" rIns="0" bIns="0"/>
          <a:lstStyle/>
          <a:p>
            <a:r>
              <a:rPr lang="en-US"/>
              <a:t>Click to edit Master title style</a:t>
            </a:r>
          </a:p>
        </p:txBody>
      </p:sp>
      <p:cxnSp>
        <p:nvCxnSpPr>
          <p:cNvPr id="8" name="Straight Connector 7">
            <a:extLst>
              <a:ext uri="{FF2B5EF4-FFF2-40B4-BE49-F238E27FC236}">
                <a16:creationId xmlns:a16="http://schemas.microsoft.com/office/drawing/2014/main" id="{CBB5BDD8-8221-F040-8AE0-3F33C4E24CA0}"/>
              </a:ext>
              <a:ext uri="{C183D7F6-B498-43B3-948B-1728B52AA6E4}">
                <adec:decorative xmlns:adec="http://schemas.microsoft.com/office/drawing/2017/decorative" val="1"/>
              </a:ext>
            </a:extLst>
          </p:cNvPr>
          <p:cNvCxnSpPr>
            <a:cxnSpLocks/>
          </p:cNvCxnSpPr>
          <p:nvPr/>
        </p:nvCxnSpPr>
        <p:spPr>
          <a:xfrm>
            <a:off x="949325" y="131002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5" name="Chart Placeholder 4">
            <a:extLst>
              <a:ext uri="{FF2B5EF4-FFF2-40B4-BE49-F238E27FC236}">
                <a16:creationId xmlns:a16="http://schemas.microsoft.com/office/drawing/2014/main" id="{DF1F65E7-1CB7-3D42-91A9-88DA4E58EB0E}"/>
              </a:ext>
            </a:extLst>
          </p:cNvPr>
          <p:cNvSpPr>
            <a:spLocks noGrp="1"/>
          </p:cNvSpPr>
          <p:nvPr>
            <p:ph type="chart" sz="quarter" idx="10"/>
          </p:nvPr>
        </p:nvSpPr>
        <p:spPr>
          <a:xfrm>
            <a:off x="949326" y="1570038"/>
            <a:ext cx="10290175" cy="4114800"/>
          </a:xfrm>
        </p:spPr>
        <p:txBody>
          <a:bodyPr lIns="0" tIns="0" rIns="0" bIns="0"/>
          <a:lstStyle/>
          <a:p>
            <a:endParaRPr lang="en-US"/>
          </a:p>
        </p:txBody>
      </p:sp>
      <p:sp>
        <p:nvSpPr>
          <p:cNvPr id="12" name="Rectangle 11">
            <a:extLst>
              <a:ext uri="{FF2B5EF4-FFF2-40B4-BE49-F238E27FC236}">
                <a16:creationId xmlns:a16="http://schemas.microsoft.com/office/drawing/2014/main" id="{1F56D074-0631-F846-A2A3-4A39FEAEFDD7}"/>
              </a:ext>
              <a:ext uri="{C183D7F6-B498-43B3-948B-1728B52AA6E4}">
                <adec:decorative xmlns:adec="http://schemas.microsoft.com/office/drawing/2017/decorative" val="1"/>
              </a:ext>
            </a:extLst>
          </p:cNvPr>
          <p:cNvSpPr/>
          <p:nvPr/>
        </p:nvSpPr>
        <p:spPr>
          <a:xfrm>
            <a:off x="0" y="6389513"/>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b="0" i="0">
              <a:latin typeface="Arial" panose="020B0604020202020204" pitchFamily="34" charset="0"/>
            </a:endParaRPr>
          </a:p>
        </p:txBody>
      </p:sp>
      <p:pic>
        <p:nvPicPr>
          <p:cNvPr id="9" name="Picture 8" descr="The University of Iowa">
            <a:extLst>
              <a:ext uri="{FF2B5EF4-FFF2-40B4-BE49-F238E27FC236}">
                <a16:creationId xmlns:a16="http://schemas.microsoft.com/office/drawing/2014/main" id="{34AAA98D-AE4C-3B41-A01C-8A57BF732058}"/>
              </a:ext>
            </a:extLst>
          </p:cNvPr>
          <p:cNvPicPr>
            <a:picLocks noChangeAspect="1"/>
          </p:cNvPicPr>
          <p:nvPr/>
        </p:nvPicPr>
        <p:blipFill>
          <a:blip r:embed="rId2"/>
          <a:srcRect/>
          <a:stretch/>
        </p:blipFill>
        <p:spPr>
          <a:xfrm>
            <a:off x="838200" y="6247570"/>
            <a:ext cx="1733331" cy="617498"/>
          </a:xfrm>
          <a:prstGeom prst="rect">
            <a:avLst/>
          </a:prstGeom>
        </p:spPr>
      </p:pic>
      <p:sp>
        <p:nvSpPr>
          <p:cNvPr id="10" name="Footer Placeholder 4">
            <a:extLst>
              <a:ext uri="{FF2B5EF4-FFF2-40B4-BE49-F238E27FC236}">
                <a16:creationId xmlns:a16="http://schemas.microsoft.com/office/drawing/2014/main" id="{761FD608-F8D8-AF42-97E8-83F5C7F92E37}"/>
              </a:ext>
            </a:extLst>
          </p:cNvPr>
          <p:cNvSpPr>
            <a:spLocks noGrp="1"/>
          </p:cNvSpPr>
          <p:nvPr>
            <p:ph type="ftr" sz="quarter" idx="3"/>
          </p:nvPr>
        </p:nvSpPr>
        <p:spPr>
          <a:xfrm>
            <a:off x="2765095" y="6441194"/>
            <a:ext cx="8684173" cy="365125"/>
          </a:xfrm>
          <a:prstGeom prst="rect">
            <a:avLst/>
          </a:prstGeom>
        </p:spPr>
        <p:txBody>
          <a:bodyPr vert="horz" lIns="91440" tIns="45720" rIns="91440" bIns="45720" rtlCol="0" anchor="ctr"/>
          <a:lstStyle>
            <a:lvl1pPr algn="l">
              <a:defRPr sz="1050" b="0">
                <a:solidFill>
                  <a:schemeClr val="bg1"/>
                </a:solidFill>
              </a:defRPr>
            </a:lvl1pPr>
          </a:lstStyle>
          <a:p>
            <a:r>
              <a:rPr lang="en-US"/>
              <a:t>SELT Team 4</a:t>
            </a:r>
          </a:p>
        </p:txBody>
      </p:sp>
    </p:spTree>
    <p:extLst>
      <p:ext uri="{BB962C8B-B14F-4D97-AF65-F5344CB8AC3E}">
        <p14:creationId xmlns:p14="http://schemas.microsoft.com/office/powerpoint/2010/main" val="4204529907"/>
      </p:ext>
    </p:extLst>
  </p:cSld>
  <p:clrMapOvr>
    <a:masterClrMapping/>
  </p:clrMapOvr>
  <p:extLst>
    <p:ext uri="{DCECCB84-F9BA-43D5-87BE-67443E8EF086}">
      <p15:sldGuideLst xmlns:p15="http://schemas.microsoft.com/office/powerpoint/2012/main">
        <p15:guide id="2" pos="449">
          <p15:clr>
            <a:srgbClr val="FBAE40"/>
          </p15:clr>
        </p15:guide>
        <p15:guide id="3" pos="5310">
          <p15:clr>
            <a:srgbClr val="FBAE40"/>
          </p15:clr>
        </p15:guide>
      </p15:sldGuideLst>
    </p:ext>
  </p:extLst>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Closing Slide">
    <p:bg>
      <p:bgPr>
        <a:solidFill>
          <a:schemeClr val="accent1"/>
        </a:solidFill>
        <a:effectLst/>
      </p:bgPr>
    </p:bg>
    <p:spTree>
      <p:nvGrpSpPr>
        <p:cNvPr id="1" name=""/>
        <p:cNvGrpSpPr/>
        <p:nvPr/>
      </p:nvGrpSpPr>
      <p:grpSpPr>
        <a:xfrm>
          <a:off x="0" y="0"/>
          <a:ext cx="0" cy="0"/>
          <a:chOff x="0" y="0"/>
          <a:chExt cx="0" cy="0"/>
        </a:xfrm>
      </p:grpSpPr>
      <p:sp>
        <p:nvSpPr>
          <p:cNvPr id="19" name="Title 1">
            <a:extLst>
              <a:ext uri="{FF2B5EF4-FFF2-40B4-BE49-F238E27FC236}">
                <a16:creationId xmlns:a16="http://schemas.microsoft.com/office/drawing/2014/main" id="{AC533B8E-DBF3-664D-901D-8735DE775212}"/>
              </a:ext>
            </a:extLst>
          </p:cNvPr>
          <p:cNvSpPr>
            <a:spLocks noGrp="1"/>
          </p:cNvSpPr>
          <p:nvPr>
            <p:ph type="ctrTitle" hasCustomPrompt="1"/>
          </p:nvPr>
        </p:nvSpPr>
        <p:spPr>
          <a:xfrm>
            <a:off x="949326" y="3214771"/>
            <a:ext cx="7163317" cy="1160369"/>
          </a:xfrm>
        </p:spPr>
        <p:txBody>
          <a:bodyPr lIns="0" tIns="0" rIns="0" bIns="0" anchor="t" anchorCtr="0">
            <a:noAutofit/>
          </a:bodyPr>
          <a:lstStyle>
            <a:lvl1pPr algn="l">
              <a:defRPr sz="5200" b="1">
                <a:solidFill>
                  <a:schemeClr val="tx1"/>
                </a:solidFill>
                <a:latin typeface="+mj-lt"/>
                <a:ea typeface="Roboto Black" panose="02000000000000000000" pitchFamily="2" charset="0"/>
                <a:cs typeface="Arial" panose="020B0604020202020204" pitchFamily="34" charset="0"/>
              </a:defRPr>
            </a:lvl1pPr>
          </a:lstStyle>
          <a:p>
            <a:r>
              <a:rPr lang="en-US"/>
              <a:t>Thank you</a:t>
            </a:r>
          </a:p>
        </p:txBody>
      </p:sp>
      <p:cxnSp>
        <p:nvCxnSpPr>
          <p:cNvPr id="12" name="Straight Connector 11">
            <a:extLst>
              <a:ext uri="{FF2B5EF4-FFF2-40B4-BE49-F238E27FC236}">
                <a16:creationId xmlns:a16="http://schemas.microsoft.com/office/drawing/2014/main" id="{382B9834-3ABC-DD48-8F8B-7C2FACEC9236}"/>
              </a:ext>
              <a:ext uri="{C183D7F6-B498-43B3-948B-1728B52AA6E4}">
                <adec:decorative xmlns:adec="http://schemas.microsoft.com/office/drawing/2017/decorative" val="1"/>
              </a:ext>
            </a:extLst>
          </p:cNvPr>
          <p:cNvCxnSpPr>
            <a:cxnSpLocks/>
          </p:cNvCxnSpPr>
          <p:nvPr/>
        </p:nvCxnSpPr>
        <p:spPr>
          <a:xfrm>
            <a:off x="974127" y="2923615"/>
            <a:ext cx="768531" cy="0"/>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sp>
        <p:nvSpPr>
          <p:cNvPr id="27" name="Text Placeholder 13">
            <a:extLst>
              <a:ext uri="{FF2B5EF4-FFF2-40B4-BE49-F238E27FC236}">
                <a16:creationId xmlns:a16="http://schemas.microsoft.com/office/drawing/2014/main" id="{73873935-43A0-4C23-AC45-B3EF69B188E1}"/>
              </a:ext>
            </a:extLst>
          </p:cNvPr>
          <p:cNvSpPr>
            <a:spLocks noGrp="1"/>
          </p:cNvSpPr>
          <p:nvPr>
            <p:ph type="body" sz="quarter" idx="12" hasCustomPrompt="1"/>
          </p:nvPr>
        </p:nvSpPr>
        <p:spPr>
          <a:xfrm>
            <a:off x="8628383" y="3087125"/>
            <a:ext cx="2687040" cy="1498329"/>
          </a:xfrm>
        </p:spPr>
        <p:txBody>
          <a:bodyPr vert="horz" anchor="ctr" anchorCtr="0">
            <a:noAutofit/>
          </a:bodyPr>
          <a:lstStyle>
            <a:lvl1pPr marL="0" marR="0" indent="0" algn="l" defTabSz="685800" rtl="0" eaLnBrk="1" fontAlgn="auto" latinLnBrk="0" hangingPunct="1">
              <a:lnSpc>
                <a:spcPct val="100000"/>
              </a:lnSpc>
              <a:spcBef>
                <a:spcPts val="0"/>
              </a:spcBef>
              <a:spcAft>
                <a:spcPts val="0"/>
              </a:spcAft>
              <a:buClrTx/>
              <a:buSzTx/>
              <a:buFont typeface="Arial" panose="020B0604020202020204" pitchFamily="34" charset="0"/>
              <a:buNone/>
              <a:tabLst/>
              <a:defRPr sz="1200" b="0"/>
            </a:lvl1pPr>
            <a:lvl2pPr marL="342900" indent="0">
              <a:buNone/>
              <a:defRPr sz="1200"/>
            </a:lvl2pPr>
            <a:lvl3pPr marL="685800" indent="0">
              <a:buNone/>
              <a:defRPr sz="1200"/>
            </a:lvl3pPr>
            <a:lvl4pPr marL="1028700" indent="0">
              <a:buNone/>
              <a:defRPr sz="1200"/>
            </a:lvl4pPr>
            <a:lvl5pPr marL="1371600" indent="0">
              <a:buNone/>
              <a:defRPr sz="1200"/>
            </a:lvl5pPr>
          </a:lstStyle>
          <a:p>
            <a:pPr lvl="0"/>
            <a:r>
              <a:rPr lang="en-US"/>
              <a:t>Contact Person Name</a:t>
            </a:r>
          </a:p>
          <a:p>
            <a:pPr lvl="0"/>
            <a:r>
              <a:rPr lang="en-US"/>
              <a:t>Contact Person Title </a:t>
            </a:r>
          </a:p>
          <a:p>
            <a:pPr lvl="0"/>
            <a:r>
              <a:rPr lang="en-US"/>
              <a:t>Contact Person Unit</a:t>
            </a:r>
          </a:p>
          <a:p>
            <a:pPr lvl="0"/>
            <a:endParaRPr lang="en-US"/>
          </a:p>
          <a:p>
            <a:pPr lvl="0"/>
            <a:r>
              <a:rPr lang="en-US"/>
              <a:t>Phone: </a:t>
            </a:r>
          </a:p>
          <a:p>
            <a:pPr lvl="0"/>
            <a:r>
              <a:rPr lang="en-US"/>
              <a:t>Fax: </a:t>
            </a:r>
          </a:p>
          <a:p>
            <a:pPr lvl="0"/>
            <a:r>
              <a:rPr lang="en-US"/>
              <a:t>Email:</a:t>
            </a:r>
          </a:p>
        </p:txBody>
      </p:sp>
      <p:sp>
        <p:nvSpPr>
          <p:cNvPr id="4" name="Rectangle 3">
            <a:extLst>
              <a:ext uri="{FF2B5EF4-FFF2-40B4-BE49-F238E27FC236}">
                <a16:creationId xmlns:a16="http://schemas.microsoft.com/office/drawing/2014/main" id="{1C6ACD65-4DC5-40D8-89A9-EBA0997790E8}"/>
              </a:ext>
              <a:ext uri="{C183D7F6-B498-43B3-948B-1728B52AA6E4}">
                <adec:decorative xmlns:adec="http://schemas.microsoft.com/office/drawing/2017/decorative" val="1"/>
              </a:ext>
            </a:extLst>
          </p:cNvPr>
          <p:cNvSpPr/>
          <p:nvPr/>
        </p:nvSpPr>
        <p:spPr>
          <a:xfrm>
            <a:off x="949325" y="4789293"/>
            <a:ext cx="390144" cy="30008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 name="Text Placeholder 2">
            <a:extLst>
              <a:ext uri="{FF2B5EF4-FFF2-40B4-BE49-F238E27FC236}">
                <a16:creationId xmlns:a16="http://schemas.microsoft.com/office/drawing/2014/main" id="{33438018-43AE-4329-BACA-C859C7CFF4A2}"/>
              </a:ext>
            </a:extLst>
          </p:cNvPr>
          <p:cNvSpPr>
            <a:spLocks noGrp="1"/>
          </p:cNvSpPr>
          <p:nvPr>
            <p:ph type="body" sz="quarter" idx="10" hasCustomPrompt="1"/>
          </p:nvPr>
        </p:nvSpPr>
        <p:spPr>
          <a:xfrm>
            <a:off x="1319247" y="4789292"/>
            <a:ext cx="2292096" cy="300082"/>
          </a:xfrm>
          <a:solidFill>
            <a:schemeClr val="tx1"/>
          </a:solidFill>
          <a:ln>
            <a:noFill/>
          </a:ln>
        </p:spPr>
        <p:txBody>
          <a:bodyPr wrap="square" lIns="91440" tIns="45720" rIns="91440" bIns="45720">
            <a:spAutoFit/>
          </a:bodyPr>
          <a:lstStyle>
            <a:lvl1pPr marL="0" indent="0">
              <a:buNone/>
              <a:defRPr sz="1350">
                <a:solidFill>
                  <a:schemeClr val="bg1"/>
                </a:solidFill>
                <a:latin typeface="Roboto Black" panose="02000000000000000000" pitchFamily="2" charset="0"/>
                <a:ea typeface="Roboto Black" panose="02000000000000000000" pitchFamily="2" charset="0"/>
              </a:defRPr>
            </a:lvl1pPr>
          </a:lstStyle>
          <a:p>
            <a:pPr lvl="0"/>
            <a:r>
              <a:rPr lang="en-US"/>
              <a:t>Insert Web Address</a:t>
            </a:r>
          </a:p>
        </p:txBody>
      </p:sp>
      <p:grpSp>
        <p:nvGrpSpPr>
          <p:cNvPr id="15" name="Group 14">
            <a:extLst>
              <a:ext uri="{FF2B5EF4-FFF2-40B4-BE49-F238E27FC236}">
                <a16:creationId xmlns:a16="http://schemas.microsoft.com/office/drawing/2014/main" id="{EB262A30-5EEC-5549-B428-7E5B11A5D7A7}"/>
              </a:ext>
            </a:extLst>
          </p:cNvPr>
          <p:cNvGrpSpPr/>
          <p:nvPr/>
        </p:nvGrpSpPr>
        <p:grpSpPr>
          <a:xfrm>
            <a:off x="1071272" y="4864148"/>
            <a:ext cx="195072" cy="150373"/>
            <a:chOff x="3057746" y="812006"/>
            <a:chExt cx="173610" cy="183357"/>
          </a:xfrm>
          <a:noFill/>
        </p:grpSpPr>
        <p:cxnSp>
          <p:nvCxnSpPr>
            <p:cNvPr id="16" name="Straight Connector 15">
              <a:extLst>
                <a:ext uri="{FF2B5EF4-FFF2-40B4-BE49-F238E27FC236}">
                  <a16:creationId xmlns:a16="http://schemas.microsoft.com/office/drawing/2014/main" id="{1699B573-1E8F-3547-9D64-50A2EC630F1F}"/>
                </a:ext>
              </a:extLst>
            </p:cNvPr>
            <p:cNvCxnSpPr/>
            <p:nvPr userDrawn="1"/>
          </p:nvCxnSpPr>
          <p:spPr>
            <a:xfrm>
              <a:off x="3057746" y="904875"/>
              <a:ext cx="173610" cy="0"/>
            </a:xfrm>
            <a:prstGeom prst="line">
              <a:avLst/>
            </a:prstGeom>
            <a:grpFill/>
            <a:ln w="38100">
              <a:solidFill>
                <a:schemeClr val="accent1"/>
              </a:solidFill>
            </a:ln>
          </p:spPr>
          <p:style>
            <a:lnRef idx="1">
              <a:schemeClr val="accent1"/>
            </a:lnRef>
            <a:fillRef idx="0">
              <a:schemeClr val="accent1"/>
            </a:fillRef>
            <a:effectRef idx="0">
              <a:schemeClr val="accent1"/>
            </a:effectRef>
            <a:fontRef idx="minor">
              <a:schemeClr val="tx1"/>
            </a:fontRef>
          </p:style>
        </p:cxnSp>
        <p:sp>
          <p:nvSpPr>
            <p:cNvPr id="17" name="Freeform: Shape 12">
              <a:extLst>
                <a:ext uri="{FF2B5EF4-FFF2-40B4-BE49-F238E27FC236}">
                  <a16:creationId xmlns:a16="http://schemas.microsoft.com/office/drawing/2014/main" id="{68F32139-4BAE-F54C-8358-EF5839C5813E}"/>
                </a:ext>
              </a:extLst>
            </p:cNvPr>
            <p:cNvSpPr/>
            <p:nvPr userDrawn="1"/>
          </p:nvSpPr>
          <p:spPr>
            <a:xfrm>
              <a:off x="3143250" y="812006"/>
              <a:ext cx="85725" cy="183357"/>
            </a:xfrm>
            <a:custGeom>
              <a:avLst/>
              <a:gdLst>
                <a:gd name="connsiteX0" fmla="*/ 4763 w 85725"/>
                <a:gd name="connsiteY0" fmla="*/ 0 h 183357"/>
                <a:gd name="connsiteX1" fmla="*/ 85725 w 85725"/>
                <a:gd name="connsiteY1" fmla="*/ 92869 h 183357"/>
                <a:gd name="connsiteX2" fmla="*/ 0 w 85725"/>
                <a:gd name="connsiteY2" fmla="*/ 183357 h 183357"/>
              </a:gdLst>
              <a:ahLst/>
              <a:cxnLst>
                <a:cxn ang="0">
                  <a:pos x="connsiteX0" y="connsiteY0"/>
                </a:cxn>
                <a:cxn ang="0">
                  <a:pos x="connsiteX1" y="connsiteY1"/>
                </a:cxn>
                <a:cxn ang="0">
                  <a:pos x="connsiteX2" y="connsiteY2"/>
                </a:cxn>
              </a:cxnLst>
              <a:rect l="l" t="t" r="r" b="b"/>
              <a:pathLst>
                <a:path w="85725" h="183357">
                  <a:moveTo>
                    <a:pt x="4763" y="0"/>
                  </a:moveTo>
                  <a:lnTo>
                    <a:pt x="85725" y="92869"/>
                  </a:lnTo>
                  <a:lnTo>
                    <a:pt x="0" y="183357"/>
                  </a:lnTo>
                </a:path>
              </a:pathLst>
            </a:custGeom>
            <a:grpFill/>
            <a:ln w="38100">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pic>
        <p:nvPicPr>
          <p:cNvPr id="14" name="Picture 13" descr="The University of Iowa">
            <a:extLst>
              <a:ext uri="{FF2B5EF4-FFF2-40B4-BE49-F238E27FC236}">
                <a16:creationId xmlns:a16="http://schemas.microsoft.com/office/drawing/2014/main" id="{4B1807D8-E6B4-C743-A4EC-22D5E0479848}"/>
              </a:ext>
            </a:extLst>
          </p:cNvPr>
          <p:cNvPicPr>
            <a:picLocks noChangeAspect="1"/>
          </p:cNvPicPr>
          <p:nvPr/>
        </p:nvPicPr>
        <p:blipFill>
          <a:blip r:embed="rId2"/>
          <a:srcRect/>
          <a:stretch/>
        </p:blipFill>
        <p:spPr>
          <a:xfrm>
            <a:off x="8628383" y="-1189"/>
            <a:ext cx="2687039" cy="963278"/>
          </a:xfrm>
          <a:prstGeom prst="rect">
            <a:avLst/>
          </a:prstGeom>
        </p:spPr>
      </p:pic>
      <p:sp>
        <p:nvSpPr>
          <p:cNvPr id="13" name="Footer Placeholder 4">
            <a:extLst>
              <a:ext uri="{FF2B5EF4-FFF2-40B4-BE49-F238E27FC236}">
                <a16:creationId xmlns:a16="http://schemas.microsoft.com/office/drawing/2014/main" id="{D7F85C9B-9D4B-D642-BBFB-CDE025D69CBD}"/>
              </a:ext>
            </a:extLst>
          </p:cNvPr>
          <p:cNvSpPr>
            <a:spLocks noGrp="1"/>
          </p:cNvSpPr>
          <p:nvPr>
            <p:ph type="ftr" sz="quarter" idx="3"/>
          </p:nvPr>
        </p:nvSpPr>
        <p:spPr>
          <a:xfrm>
            <a:off x="956096" y="2365792"/>
            <a:ext cx="10362693" cy="365125"/>
          </a:xfrm>
          <a:prstGeom prst="rect">
            <a:avLst/>
          </a:prstGeom>
          <a:noFill/>
        </p:spPr>
        <p:txBody>
          <a:bodyPr vert="horz" lIns="0" tIns="0" rIns="0" bIns="0" rtlCol="0" anchor="ctr"/>
          <a:lstStyle>
            <a:lvl1pPr algn="l">
              <a:defRPr sz="1650" b="0">
                <a:solidFill>
                  <a:schemeClr val="tx1"/>
                </a:solidFill>
              </a:defRPr>
            </a:lvl1pPr>
          </a:lstStyle>
          <a:p>
            <a:r>
              <a:rPr lang="en-US"/>
              <a:t>SELT Team 4</a:t>
            </a:r>
          </a:p>
        </p:txBody>
      </p:sp>
    </p:spTree>
    <p:extLst>
      <p:ext uri="{BB962C8B-B14F-4D97-AF65-F5344CB8AC3E}">
        <p14:creationId xmlns:p14="http://schemas.microsoft.com/office/powerpoint/2010/main" val="428526387"/>
      </p:ext>
    </p:extLst>
  </p:cSld>
  <p:clrMapOvr>
    <a:masterClrMapping/>
  </p:clrMapOvr>
  <p:extLst>
    <p:ext uri="{DCECCB84-F9BA-43D5-87BE-67443E8EF086}">
      <p15:sldGuideLst xmlns:p15="http://schemas.microsoft.com/office/powerpoint/2012/main">
        <p15:guide id="1" orient="horz" pos="2160">
          <p15:clr>
            <a:srgbClr val="FBAE40"/>
          </p15:clr>
        </p15:guide>
        <p15:guide id="2" pos="449">
          <p15:clr>
            <a:srgbClr val="FBAE40"/>
          </p15:clr>
        </p15:guide>
      </p15:sldGuideLst>
    </p:ext>
  </p:extLst>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Closing Slide-Solid Black">
    <p:bg>
      <p:bgPr>
        <a:solidFill>
          <a:schemeClr val="tx1"/>
        </a:solidFill>
        <a:effectLst/>
      </p:bgPr>
    </p:bg>
    <p:spTree>
      <p:nvGrpSpPr>
        <p:cNvPr id="1" name=""/>
        <p:cNvGrpSpPr/>
        <p:nvPr/>
      </p:nvGrpSpPr>
      <p:grpSpPr>
        <a:xfrm>
          <a:off x="0" y="0"/>
          <a:ext cx="0" cy="0"/>
          <a:chOff x="0" y="0"/>
          <a:chExt cx="0" cy="0"/>
        </a:xfrm>
      </p:grpSpPr>
      <p:sp>
        <p:nvSpPr>
          <p:cNvPr id="16" name="Title 1">
            <a:extLst>
              <a:ext uri="{FF2B5EF4-FFF2-40B4-BE49-F238E27FC236}">
                <a16:creationId xmlns:a16="http://schemas.microsoft.com/office/drawing/2014/main" id="{A47420D0-6FF1-9C4A-B953-EA4EEABBA308}"/>
              </a:ext>
            </a:extLst>
          </p:cNvPr>
          <p:cNvSpPr>
            <a:spLocks noGrp="1"/>
          </p:cNvSpPr>
          <p:nvPr>
            <p:ph type="ctrTitle" hasCustomPrompt="1"/>
          </p:nvPr>
        </p:nvSpPr>
        <p:spPr>
          <a:xfrm>
            <a:off x="949326" y="3203884"/>
            <a:ext cx="7163317" cy="1160369"/>
          </a:xfrm>
        </p:spPr>
        <p:txBody>
          <a:bodyPr lIns="0" tIns="0" rIns="0" bIns="0" anchor="t" anchorCtr="0">
            <a:noAutofit/>
          </a:bodyPr>
          <a:lstStyle>
            <a:lvl1pPr algn="l">
              <a:defRPr sz="5200" b="1">
                <a:solidFill>
                  <a:schemeClr val="bg1"/>
                </a:solidFill>
                <a:latin typeface="+mj-lt"/>
                <a:ea typeface="Roboto Black" panose="02000000000000000000" pitchFamily="2" charset="0"/>
                <a:cs typeface="Arial" panose="020B0604020202020204" pitchFamily="34" charset="0"/>
              </a:defRPr>
            </a:lvl1pPr>
          </a:lstStyle>
          <a:p>
            <a:r>
              <a:rPr lang="en-US"/>
              <a:t>Thank you</a:t>
            </a:r>
          </a:p>
        </p:txBody>
      </p:sp>
      <p:cxnSp>
        <p:nvCxnSpPr>
          <p:cNvPr id="21" name="Straight Connector 20">
            <a:extLst>
              <a:ext uri="{FF2B5EF4-FFF2-40B4-BE49-F238E27FC236}">
                <a16:creationId xmlns:a16="http://schemas.microsoft.com/office/drawing/2014/main" id="{4F7216A4-2452-1B4B-AE0D-122E7F5A5965}"/>
              </a:ext>
              <a:ext uri="{C183D7F6-B498-43B3-948B-1728B52AA6E4}">
                <adec:decorative xmlns:adec="http://schemas.microsoft.com/office/drawing/2017/decorative" val="1"/>
              </a:ext>
            </a:extLst>
          </p:cNvPr>
          <p:cNvCxnSpPr>
            <a:cxnSpLocks/>
          </p:cNvCxnSpPr>
          <p:nvPr/>
        </p:nvCxnSpPr>
        <p:spPr>
          <a:xfrm>
            <a:off x="974127" y="2923615"/>
            <a:ext cx="768531" cy="0"/>
          </a:xfrm>
          <a:prstGeom prst="line">
            <a:avLst/>
          </a:prstGeom>
          <a:ln w="63500">
            <a:solidFill>
              <a:schemeClr val="accent1"/>
            </a:solidFill>
          </a:ln>
        </p:spPr>
        <p:style>
          <a:lnRef idx="1">
            <a:schemeClr val="accent1"/>
          </a:lnRef>
          <a:fillRef idx="0">
            <a:schemeClr val="accent1"/>
          </a:fillRef>
          <a:effectRef idx="0">
            <a:schemeClr val="accent1"/>
          </a:effectRef>
          <a:fontRef idx="minor">
            <a:schemeClr val="tx1"/>
          </a:fontRef>
        </p:style>
      </p:cxnSp>
      <p:sp>
        <p:nvSpPr>
          <p:cNvPr id="27" name="Text Placeholder 13">
            <a:extLst>
              <a:ext uri="{FF2B5EF4-FFF2-40B4-BE49-F238E27FC236}">
                <a16:creationId xmlns:a16="http://schemas.microsoft.com/office/drawing/2014/main" id="{73873935-43A0-4C23-AC45-B3EF69B188E1}"/>
              </a:ext>
            </a:extLst>
          </p:cNvPr>
          <p:cNvSpPr>
            <a:spLocks noGrp="1"/>
          </p:cNvSpPr>
          <p:nvPr>
            <p:ph type="body" sz="quarter" idx="12" hasCustomPrompt="1"/>
          </p:nvPr>
        </p:nvSpPr>
        <p:spPr>
          <a:xfrm>
            <a:off x="8625018" y="3105911"/>
            <a:ext cx="2693772" cy="1498329"/>
          </a:xfrm>
        </p:spPr>
        <p:txBody>
          <a:bodyPr vert="horz" anchor="ctr" anchorCtr="0">
            <a:noAutofit/>
          </a:bodyPr>
          <a:lstStyle>
            <a:lvl1pPr marL="0" marR="0" indent="0" algn="l" defTabSz="685800" rtl="0" eaLnBrk="1" fontAlgn="auto" latinLnBrk="0" hangingPunct="1">
              <a:lnSpc>
                <a:spcPct val="100000"/>
              </a:lnSpc>
              <a:spcBef>
                <a:spcPts val="0"/>
              </a:spcBef>
              <a:spcAft>
                <a:spcPts val="0"/>
              </a:spcAft>
              <a:buClrTx/>
              <a:buSzTx/>
              <a:buFont typeface="Arial" panose="020B0604020202020204" pitchFamily="34" charset="0"/>
              <a:buNone/>
              <a:tabLst/>
              <a:defRPr sz="1200" b="0">
                <a:solidFill>
                  <a:schemeClr val="bg1"/>
                </a:solidFill>
              </a:defRPr>
            </a:lvl1pPr>
            <a:lvl2pPr marL="342900" indent="0">
              <a:buNone/>
              <a:defRPr sz="1200"/>
            </a:lvl2pPr>
            <a:lvl3pPr marL="685800" indent="0">
              <a:buNone/>
              <a:defRPr sz="1200"/>
            </a:lvl3pPr>
            <a:lvl4pPr marL="1028700" indent="0">
              <a:buNone/>
              <a:defRPr sz="1200"/>
            </a:lvl4pPr>
            <a:lvl5pPr marL="1371600" indent="0">
              <a:buNone/>
              <a:defRPr sz="1200"/>
            </a:lvl5pPr>
          </a:lstStyle>
          <a:p>
            <a:pPr lvl="0"/>
            <a:r>
              <a:rPr lang="en-US"/>
              <a:t>Contact Person Name</a:t>
            </a:r>
          </a:p>
          <a:p>
            <a:pPr lvl="0"/>
            <a:r>
              <a:rPr lang="en-US"/>
              <a:t>Contact Person Title </a:t>
            </a:r>
          </a:p>
          <a:p>
            <a:pPr lvl="0"/>
            <a:r>
              <a:rPr lang="en-US"/>
              <a:t>Contact Person Unit</a:t>
            </a:r>
          </a:p>
          <a:p>
            <a:pPr lvl="0"/>
            <a:endParaRPr lang="en-US"/>
          </a:p>
          <a:p>
            <a:pPr lvl="0"/>
            <a:r>
              <a:rPr lang="en-US"/>
              <a:t>Phone: </a:t>
            </a:r>
          </a:p>
          <a:p>
            <a:pPr lvl="0"/>
            <a:r>
              <a:rPr lang="en-US"/>
              <a:t>Fax: </a:t>
            </a:r>
          </a:p>
          <a:p>
            <a:pPr lvl="0"/>
            <a:r>
              <a:rPr lang="en-US"/>
              <a:t>Email:</a:t>
            </a:r>
          </a:p>
        </p:txBody>
      </p:sp>
      <p:sp>
        <p:nvSpPr>
          <p:cNvPr id="4" name="Rectangle 3">
            <a:extLst>
              <a:ext uri="{FF2B5EF4-FFF2-40B4-BE49-F238E27FC236}">
                <a16:creationId xmlns:a16="http://schemas.microsoft.com/office/drawing/2014/main" id="{1C6ACD65-4DC5-40D8-89A9-EBA0997790E8}"/>
              </a:ext>
            </a:extLst>
          </p:cNvPr>
          <p:cNvSpPr/>
          <p:nvPr/>
        </p:nvSpPr>
        <p:spPr>
          <a:xfrm>
            <a:off x="949324" y="4770260"/>
            <a:ext cx="390144" cy="30008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 name="Text Placeholder 2">
            <a:extLst>
              <a:ext uri="{FF2B5EF4-FFF2-40B4-BE49-F238E27FC236}">
                <a16:creationId xmlns:a16="http://schemas.microsoft.com/office/drawing/2014/main" id="{33438018-43AE-4329-BACA-C859C7CFF4A2}"/>
              </a:ext>
            </a:extLst>
          </p:cNvPr>
          <p:cNvSpPr>
            <a:spLocks noGrp="1"/>
          </p:cNvSpPr>
          <p:nvPr>
            <p:ph type="body" sz="quarter" idx="10" hasCustomPrompt="1"/>
          </p:nvPr>
        </p:nvSpPr>
        <p:spPr>
          <a:xfrm>
            <a:off x="1330433" y="4770260"/>
            <a:ext cx="1723549" cy="300082"/>
          </a:xfrm>
          <a:solidFill>
            <a:schemeClr val="accent1"/>
          </a:solidFill>
          <a:ln>
            <a:noFill/>
          </a:ln>
        </p:spPr>
        <p:txBody>
          <a:bodyPr wrap="none" lIns="91440" tIns="45720" rIns="91440" bIns="45720">
            <a:spAutoFit/>
          </a:bodyPr>
          <a:lstStyle>
            <a:lvl1pPr marL="0" indent="0">
              <a:buNone/>
              <a:defRPr sz="1350">
                <a:solidFill>
                  <a:schemeClr val="tx1"/>
                </a:solidFill>
                <a:latin typeface="Roboto Black" panose="02000000000000000000" pitchFamily="2" charset="0"/>
                <a:ea typeface="Roboto Black" panose="02000000000000000000" pitchFamily="2" charset="0"/>
              </a:defRPr>
            </a:lvl1pPr>
          </a:lstStyle>
          <a:p>
            <a:pPr lvl="0"/>
            <a:r>
              <a:rPr lang="en-US"/>
              <a:t>Insert Web Address</a:t>
            </a:r>
          </a:p>
        </p:txBody>
      </p:sp>
      <p:grpSp>
        <p:nvGrpSpPr>
          <p:cNvPr id="11" name="Group 10">
            <a:extLst>
              <a:ext uri="{FF2B5EF4-FFF2-40B4-BE49-F238E27FC236}">
                <a16:creationId xmlns:a16="http://schemas.microsoft.com/office/drawing/2014/main" id="{5625728D-FF50-4FF2-AC2E-B13A3D44D5B9}"/>
              </a:ext>
              <a:ext uri="{C183D7F6-B498-43B3-948B-1728B52AA6E4}">
                <adec:decorative xmlns:adec="http://schemas.microsoft.com/office/drawing/2017/decorative" val="1"/>
              </a:ext>
            </a:extLst>
          </p:cNvPr>
          <p:cNvGrpSpPr/>
          <p:nvPr/>
        </p:nvGrpSpPr>
        <p:grpSpPr>
          <a:xfrm>
            <a:off x="1071272" y="4845116"/>
            <a:ext cx="195072" cy="150373"/>
            <a:chOff x="3057746" y="812006"/>
            <a:chExt cx="173610" cy="183357"/>
          </a:xfrm>
          <a:noFill/>
        </p:grpSpPr>
        <p:cxnSp>
          <p:nvCxnSpPr>
            <p:cNvPr id="12" name="Straight Connector 11">
              <a:extLst>
                <a:ext uri="{FF2B5EF4-FFF2-40B4-BE49-F238E27FC236}">
                  <a16:creationId xmlns:a16="http://schemas.microsoft.com/office/drawing/2014/main" id="{58A6E0DE-15E0-485B-8083-6D1BB965B9B6}"/>
                </a:ext>
              </a:extLst>
            </p:cNvPr>
            <p:cNvCxnSpPr/>
            <p:nvPr userDrawn="1"/>
          </p:nvCxnSpPr>
          <p:spPr>
            <a:xfrm>
              <a:off x="3057746" y="904875"/>
              <a:ext cx="173610" cy="0"/>
            </a:xfrm>
            <a:prstGeom prst="line">
              <a:avLst/>
            </a:prstGeom>
            <a:grpFill/>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Freeform: Shape 12">
              <a:extLst>
                <a:ext uri="{FF2B5EF4-FFF2-40B4-BE49-F238E27FC236}">
                  <a16:creationId xmlns:a16="http://schemas.microsoft.com/office/drawing/2014/main" id="{184EFEE4-DF1C-4FDF-ABC6-804BF8FA2941}"/>
                </a:ext>
              </a:extLst>
            </p:cNvPr>
            <p:cNvSpPr/>
            <p:nvPr userDrawn="1"/>
          </p:nvSpPr>
          <p:spPr>
            <a:xfrm>
              <a:off x="3143250" y="812006"/>
              <a:ext cx="85725" cy="183357"/>
            </a:xfrm>
            <a:custGeom>
              <a:avLst/>
              <a:gdLst>
                <a:gd name="connsiteX0" fmla="*/ 4763 w 85725"/>
                <a:gd name="connsiteY0" fmla="*/ 0 h 183357"/>
                <a:gd name="connsiteX1" fmla="*/ 85725 w 85725"/>
                <a:gd name="connsiteY1" fmla="*/ 92869 h 183357"/>
                <a:gd name="connsiteX2" fmla="*/ 0 w 85725"/>
                <a:gd name="connsiteY2" fmla="*/ 183357 h 183357"/>
              </a:gdLst>
              <a:ahLst/>
              <a:cxnLst>
                <a:cxn ang="0">
                  <a:pos x="connsiteX0" y="connsiteY0"/>
                </a:cxn>
                <a:cxn ang="0">
                  <a:pos x="connsiteX1" y="connsiteY1"/>
                </a:cxn>
                <a:cxn ang="0">
                  <a:pos x="connsiteX2" y="connsiteY2"/>
                </a:cxn>
              </a:cxnLst>
              <a:rect l="l" t="t" r="r" b="b"/>
              <a:pathLst>
                <a:path w="85725" h="183357">
                  <a:moveTo>
                    <a:pt x="4763" y="0"/>
                  </a:moveTo>
                  <a:lnTo>
                    <a:pt x="85725" y="92869"/>
                  </a:lnTo>
                  <a:lnTo>
                    <a:pt x="0" y="183357"/>
                  </a:lnTo>
                </a:path>
              </a:pathLst>
            </a:custGeom>
            <a:grp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grpSp>
      <p:pic>
        <p:nvPicPr>
          <p:cNvPr id="15" name="Picture 14" descr="The University of Iowa">
            <a:extLst>
              <a:ext uri="{FF2B5EF4-FFF2-40B4-BE49-F238E27FC236}">
                <a16:creationId xmlns:a16="http://schemas.microsoft.com/office/drawing/2014/main" id="{6179B039-C5FC-F04C-AB21-BEF980B032D5}"/>
              </a:ext>
            </a:extLst>
          </p:cNvPr>
          <p:cNvPicPr>
            <a:picLocks noChangeAspect="1"/>
          </p:cNvPicPr>
          <p:nvPr/>
        </p:nvPicPr>
        <p:blipFill>
          <a:blip r:embed="rId2"/>
          <a:srcRect/>
          <a:stretch/>
        </p:blipFill>
        <p:spPr>
          <a:xfrm>
            <a:off x="8625016" y="-580"/>
            <a:ext cx="2693773" cy="962061"/>
          </a:xfrm>
          <a:prstGeom prst="rect">
            <a:avLst/>
          </a:prstGeom>
        </p:spPr>
      </p:pic>
      <p:sp>
        <p:nvSpPr>
          <p:cNvPr id="17" name="Footer Placeholder 4">
            <a:extLst>
              <a:ext uri="{FF2B5EF4-FFF2-40B4-BE49-F238E27FC236}">
                <a16:creationId xmlns:a16="http://schemas.microsoft.com/office/drawing/2014/main" id="{70E4C36A-C453-EE4B-A1E5-D1232C361273}"/>
              </a:ext>
            </a:extLst>
          </p:cNvPr>
          <p:cNvSpPr>
            <a:spLocks noGrp="1"/>
          </p:cNvSpPr>
          <p:nvPr>
            <p:ph type="ftr" sz="quarter" idx="3"/>
          </p:nvPr>
        </p:nvSpPr>
        <p:spPr>
          <a:xfrm>
            <a:off x="956096" y="2365792"/>
            <a:ext cx="10362693" cy="365125"/>
          </a:xfrm>
          <a:prstGeom prst="rect">
            <a:avLst/>
          </a:prstGeom>
          <a:noFill/>
        </p:spPr>
        <p:txBody>
          <a:bodyPr vert="horz" lIns="0" tIns="0" rIns="0" bIns="0" rtlCol="0" anchor="ctr"/>
          <a:lstStyle>
            <a:lvl1pPr algn="l">
              <a:defRPr sz="1650" b="0">
                <a:solidFill>
                  <a:schemeClr val="bg1"/>
                </a:solidFill>
              </a:defRPr>
            </a:lvl1pPr>
          </a:lstStyle>
          <a:p>
            <a:r>
              <a:rPr lang="en-US"/>
              <a:t>SELT Team 4</a:t>
            </a:r>
          </a:p>
        </p:txBody>
      </p:sp>
    </p:spTree>
    <p:extLst>
      <p:ext uri="{BB962C8B-B14F-4D97-AF65-F5344CB8AC3E}">
        <p14:creationId xmlns:p14="http://schemas.microsoft.com/office/powerpoint/2010/main" val="3031486686"/>
      </p:ext>
    </p:extLst>
  </p:cSld>
  <p:clrMapOvr>
    <a:masterClrMapping/>
  </p:clrMapOvr>
  <p:extLst>
    <p:ext uri="{DCECCB84-F9BA-43D5-87BE-67443E8EF086}">
      <p15:sldGuideLst xmlns:p15="http://schemas.microsoft.com/office/powerpoint/2012/main">
        <p15:guide id="1" orient="horz" pos="2160">
          <p15:clr>
            <a:srgbClr val="FBAE40"/>
          </p15:clr>
        </p15:guide>
        <p15:guide id="2" pos="449">
          <p15:clr>
            <a:srgbClr val="FBAE40"/>
          </p15:clr>
        </p15:guide>
      </p15:sldGuideLst>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1_IOWA Logo with Text">
    <p:bg>
      <p:bgPr>
        <a:solidFill>
          <a:schemeClr val="tx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CB993FB4-4336-2048-A6A4-FA306EBBE714}"/>
              </a:ext>
            </a:extLst>
          </p:cNvPr>
          <p:cNvSpPr>
            <a:spLocks noGrp="1"/>
          </p:cNvSpPr>
          <p:nvPr>
            <p:ph type="title" hasCustomPrompt="1"/>
          </p:nvPr>
        </p:nvSpPr>
        <p:spPr>
          <a:xfrm>
            <a:off x="838200" y="4229810"/>
            <a:ext cx="10515600" cy="1311454"/>
          </a:xfrm>
        </p:spPr>
        <p:txBody>
          <a:bodyPr/>
          <a:lstStyle>
            <a:lvl1pPr algn="ctr">
              <a:defRPr sz="4200">
                <a:solidFill>
                  <a:schemeClr val="bg1"/>
                </a:solidFill>
              </a:defRPr>
            </a:lvl1pPr>
          </a:lstStyle>
          <a:p>
            <a:r>
              <a:rPr lang="en-US"/>
              <a:t>Closing Slide Header</a:t>
            </a:r>
          </a:p>
        </p:txBody>
      </p:sp>
      <p:pic>
        <p:nvPicPr>
          <p:cNvPr id="4" name="Picture 3" descr="The University of Iowa">
            <a:extLst>
              <a:ext uri="{FF2B5EF4-FFF2-40B4-BE49-F238E27FC236}">
                <a16:creationId xmlns:a16="http://schemas.microsoft.com/office/drawing/2014/main" id="{D94B893B-3A5E-A84C-9A26-CCC1CC0A2366}"/>
              </a:ext>
            </a:extLst>
          </p:cNvPr>
          <p:cNvPicPr>
            <a:picLocks noChangeAspect="1"/>
          </p:cNvPicPr>
          <p:nvPr/>
        </p:nvPicPr>
        <p:blipFill>
          <a:blip r:embed="rId2"/>
          <a:srcRect/>
          <a:stretch/>
        </p:blipFill>
        <p:spPr>
          <a:xfrm>
            <a:off x="2286000" y="1793125"/>
            <a:ext cx="7620000" cy="1666875"/>
          </a:xfrm>
          <a:prstGeom prst="rect">
            <a:avLst/>
          </a:prstGeom>
        </p:spPr>
      </p:pic>
    </p:spTree>
    <p:extLst>
      <p:ext uri="{BB962C8B-B14F-4D97-AF65-F5344CB8AC3E}">
        <p14:creationId xmlns:p14="http://schemas.microsoft.com/office/powerpoint/2010/main" val="312648486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IOWA Logo Only">
    <p:bg>
      <p:bgPr>
        <a:solidFill>
          <a:schemeClr val="tx1"/>
        </a:solidFill>
        <a:effectLst/>
      </p:bgPr>
    </p:bg>
    <p:spTree>
      <p:nvGrpSpPr>
        <p:cNvPr id="1" name=""/>
        <p:cNvGrpSpPr/>
        <p:nvPr/>
      </p:nvGrpSpPr>
      <p:grpSpPr>
        <a:xfrm>
          <a:off x="0" y="0"/>
          <a:ext cx="0" cy="0"/>
          <a:chOff x="0" y="0"/>
          <a:chExt cx="0" cy="0"/>
        </a:xfrm>
      </p:grpSpPr>
      <p:pic>
        <p:nvPicPr>
          <p:cNvPr id="4" name="Picture 3" descr="The University of Iowa">
            <a:extLst>
              <a:ext uri="{FF2B5EF4-FFF2-40B4-BE49-F238E27FC236}">
                <a16:creationId xmlns:a16="http://schemas.microsoft.com/office/drawing/2014/main" id="{D94B893B-3A5E-A84C-9A26-CCC1CC0A2366}"/>
              </a:ext>
            </a:extLst>
          </p:cNvPr>
          <p:cNvPicPr>
            <a:picLocks noChangeAspect="1"/>
          </p:cNvPicPr>
          <p:nvPr/>
        </p:nvPicPr>
        <p:blipFill>
          <a:blip r:embed="rId2"/>
          <a:srcRect/>
          <a:stretch/>
        </p:blipFill>
        <p:spPr>
          <a:xfrm>
            <a:off x="2286000" y="2595563"/>
            <a:ext cx="7620000" cy="1666875"/>
          </a:xfrm>
          <a:prstGeom prst="rect">
            <a:avLst/>
          </a:prstGeom>
        </p:spPr>
      </p:pic>
    </p:spTree>
    <p:extLst>
      <p:ext uri="{BB962C8B-B14F-4D97-AF65-F5344CB8AC3E}">
        <p14:creationId xmlns:p14="http://schemas.microsoft.com/office/powerpoint/2010/main" val="35104038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Title Slide with Image– Solid Black">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BAE84-700B-054E-8730-2262E5327E60}"/>
              </a:ext>
            </a:extLst>
          </p:cNvPr>
          <p:cNvSpPr>
            <a:spLocks noGrp="1"/>
          </p:cNvSpPr>
          <p:nvPr>
            <p:ph type="ctrTitle" hasCustomPrompt="1"/>
          </p:nvPr>
        </p:nvSpPr>
        <p:spPr>
          <a:xfrm>
            <a:off x="960097" y="2184901"/>
            <a:ext cx="6156960" cy="2431224"/>
          </a:xfrm>
        </p:spPr>
        <p:txBody>
          <a:bodyPr anchor="ctr" anchorCtr="0">
            <a:normAutofit/>
          </a:bodyPr>
          <a:lstStyle>
            <a:lvl1pPr algn="l">
              <a:defRPr sz="4800" b="1">
                <a:solidFill>
                  <a:schemeClr val="bg1"/>
                </a:solidFill>
                <a:latin typeface="Arial" panose="020B0604020202020204" pitchFamily="34" charset="0"/>
                <a:cs typeface="Arial" panose="020B0604020202020204" pitchFamily="34" charset="0"/>
              </a:defRPr>
            </a:lvl1pPr>
          </a:lstStyle>
          <a:p>
            <a:r>
              <a:rPr lang="en-US"/>
              <a:t>Example of the Presentation </a:t>
            </a:r>
            <a:br>
              <a:rPr lang="en-US"/>
            </a:br>
            <a:r>
              <a:rPr lang="en-US"/>
              <a:t>Title Slide</a:t>
            </a:r>
          </a:p>
        </p:txBody>
      </p:sp>
      <p:sp>
        <p:nvSpPr>
          <p:cNvPr id="12" name="Subtitle 2">
            <a:extLst>
              <a:ext uri="{FF2B5EF4-FFF2-40B4-BE49-F238E27FC236}">
                <a16:creationId xmlns:a16="http://schemas.microsoft.com/office/drawing/2014/main" id="{114C79AA-0B96-2A43-86A1-A71A1D4C8E7A}"/>
              </a:ext>
            </a:extLst>
          </p:cNvPr>
          <p:cNvSpPr>
            <a:spLocks noGrp="1"/>
          </p:cNvSpPr>
          <p:nvPr>
            <p:ph type="subTitle" idx="1" hasCustomPrompt="1"/>
          </p:nvPr>
        </p:nvSpPr>
        <p:spPr>
          <a:xfrm>
            <a:off x="960098" y="4676835"/>
            <a:ext cx="6155727" cy="404721"/>
          </a:xfrm>
        </p:spPr>
        <p:txBody>
          <a:bodyPr/>
          <a:lstStyle>
            <a:lvl1pPr marL="0" indent="0" algn="l">
              <a:buNone/>
              <a:defRPr sz="1800" b="1">
                <a:solidFill>
                  <a:schemeClr val="accent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PRESENTATION SUBTITLE</a:t>
            </a:r>
          </a:p>
        </p:txBody>
      </p:sp>
      <p:sp>
        <p:nvSpPr>
          <p:cNvPr id="14" name="Text Placeholder 15">
            <a:extLst>
              <a:ext uri="{FF2B5EF4-FFF2-40B4-BE49-F238E27FC236}">
                <a16:creationId xmlns:a16="http://schemas.microsoft.com/office/drawing/2014/main" id="{A7101AB8-54F7-4A4E-9611-F4F2ECFBD1D2}"/>
              </a:ext>
            </a:extLst>
          </p:cNvPr>
          <p:cNvSpPr>
            <a:spLocks noGrp="1"/>
          </p:cNvSpPr>
          <p:nvPr>
            <p:ph type="body" sz="quarter" idx="10" hasCustomPrompt="1"/>
          </p:nvPr>
        </p:nvSpPr>
        <p:spPr>
          <a:xfrm>
            <a:off x="960097" y="5081556"/>
            <a:ext cx="6155727" cy="495309"/>
          </a:xfrm>
        </p:spPr>
        <p:txBody>
          <a:bodyPr>
            <a:normAutofit/>
          </a:bodyPr>
          <a:lstStyle>
            <a:lvl1pPr marL="0" indent="0">
              <a:buNone/>
              <a:defRPr sz="1800">
                <a:solidFill>
                  <a:schemeClr val="bg1"/>
                </a:solidFill>
              </a:defRPr>
            </a:lvl1pPr>
            <a:lvl2pPr marL="342900" indent="0">
              <a:buNone/>
              <a:defRPr/>
            </a:lvl2pPr>
            <a:lvl3pPr marL="685800" indent="0">
              <a:buNone/>
              <a:defRPr/>
            </a:lvl3pPr>
            <a:lvl4pPr marL="1028700" indent="0">
              <a:buNone/>
              <a:defRPr/>
            </a:lvl4pPr>
            <a:lvl5pPr marL="1371600" indent="0">
              <a:buNone/>
              <a:defRPr/>
            </a:lvl5pPr>
          </a:lstStyle>
          <a:p>
            <a:pPr lvl="0"/>
            <a:r>
              <a:rPr lang="en-US"/>
              <a:t>Month XX, 2020</a:t>
            </a:r>
          </a:p>
        </p:txBody>
      </p:sp>
      <p:sp>
        <p:nvSpPr>
          <p:cNvPr id="9" name="Footer Placeholder 4">
            <a:extLst>
              <a:ext uri="{FF2B5EF4-FFF2-40B4-BE49-F238E27FC236}">
                <a16:creationId xmlns:a16="http://schemas.microsoft.com/office/drawing/2014/main" id="{909BBB92-B5AB-3E46-A519-2A2BBFF13FF8}"/>
              </a:ext>
            </a:extLst>
          </p:cNvPr>
          <p:cNvSpPr>
            <a:spLocks noGrp="1"/>
          </p:cNvSpPr>
          <p:nvPr>
            <p:ph type="ftr" sz="quarter" idx="3"/>
          </p:nvPr>
        </p:nvSpPr>
        <p:spPr>
          <a:xfrm>
            <a:off x="3936647" y="201168"/>
            <a:ext cx="3385600" cy="587186"/>
          </a:xfrm>
          <a:prstGeom prst="rect">
            <a:avLst/>
          </a:prstGeom>
          <a:noFill/>
        </p:spPr>
        <p:txBody>
          <a:bodyPr vert="horz" lIns="0" tIns="0" rIns="0" bIns="0" rtlCol="0" anchor="b" anchorCtr="0"/>
          <a:lstStyle>
            <a:lvl1pPr algn="l">
              <a:defRPr sz="1500" b="0">
                <a:solidFill>
                  <a:schemeClr val="bg1"/>
                </a:solidFill>
                <a:latin typeface="Roboto" panose="02000000000000000000" pitchFamily="2" charset="0"/>
                <a:ea typeface="Roboto" panose="02000000000000000000" pitchFamily="2" charset="0"/>
              </a:defRPr>
            </a:lvl1pPr>
          </a:lstStyle>
          <a:p>
            <a:r>
              <a:rPr lang="en-US"/>
              <a:t>SELT Team 4</a:t>
            </a:r>
          </a:p>
        </p:txBody>
      </p:sp>
      <p:pic>
        <p:nvPicPr>
          <p:cNvPr id="13" name="Picture 12" descr="The University of Iowa">
            <a:extLst>
              <a:ext uri="{FF2B5EF4-FFF2-40B4-BE49-F238E27FC236}">
                <a16:creationId xmlns:a16="http://schemas.microsoft.com/office/drawing/2014/main" id="{F49CB936-90E7-D144-B9DC-7CF3F98E2FF4}"/>
              </a:ext>
            </a:extLst>
          </p:cNvPr>
          <p:cNvPicPr>
            <a:picLocks noChangeAspect="1"/>
          </p:cNvPicPr>
          <p:nvPr/>
        </p:nvPicPr>
        <p:blipFill>
          <a:blip r:embed="rId2"/>
          <a:srcRect/>
          <a:stretch/>
        </p:blipFill>
        <p:spPr>
          <a:xfrm>
            <a:off x="947738" y="622"/>
            <a:ext cx="2687039" cy="959656"/>
          </a:xfrm>
          <a:prstGeom prst="rect">
            <a:avLst/>
          </a:prstGeom>
        </p:spPr>
      </p:pic>
      <p:sp>
        <p:nvSpPr>
          <p:cNvPr id="18" name="Picture Placeholder 4">
            <a:extLst>
              <a:ext uri="{FF2B5EF4-FFF2-40B4-BE49-F238E27FC236}">
                <a16:creationId xmlns:a16="http://schemas.microsoft.com/office/drawing/2014/main" id="{2C35F063-23A9-F244-9022-8BBB7E277ACC}"/>
              </a:ext>
            </a:extLst>
          </p:cNvPr>
          <p:cNvSpPr>
            <a:spLocks noGrp="1"/>
          </p:cNvSpPr>
          <p:nvPr>
            <p:ph type="pic" sz="quarter" idx="11"/>
          </p:nvPr>
        </p:nvSpPr>
        <p:spPr>
          <a:xfrm>
            <a:off x="7624117" y="0"/>
            <a:ext cx="4567883" cy="6858000"/>
          </a:xfrm>
          <a:prstGeom prst="rect">
            <a:avLst/>
          </a:prstGeom>
        </p:spPr>
        <p:txBody>
          <a:bodyPr anchor="ctr" anchorCtr="0"/>
          <a:lstStyle>
            <a:lvl1pPr marL="0" indent="0" algn="ctr">
              <a:buNone/>
              <a:defRPr b="0" i="0">
                <a:solidFill>
                  <a:schemeClr val="accent3"/>
                </a:solidFill>
                <a:latin typeface="Arial" panose="020B0604020202020204" pitchFamily="34" charset="0"/>
              </a:defRPr>
            </a:lvl1pPr>
          </a:lstStyle>
          <a:p>
            <a:r>
              <a:rPr lang="en-US"/>
              <a:t>Click icon to add picture</a:t>
            </a:r>
          </a:p>
        </p:txBody>
      </p:sp>
    </p:spTree>
    <p:extLst>
      <p:ext uri="{BB962C8B-B14F-4D97-AF65-F5344CB8AC3E}">
        <p14:creationId xmlns:p14="http://schemas.microsoft.com/office/powerpoint/2010/main" val="8752287"/>
      </p:ext>
    </p:extLst>
  </p:cSld>
  <p:clrMapOvr>
    <a:masterClrMapping/>
  </p:clrMapOvr>
  <p:extLst>
    <p:ext uri="{DCECCB84-F9BA-43D5-87BE-67443E8EF086}">
      <p15:sldGuideLst xmlns:p15="http://schemas.microsoft.com/office/powerpoint/2012/main">
        <p15:guide id="1" orient="horz" pos="2160">
          <p15:clr>
            <a:srgbClr val="FBAE40"/>
          </p15:clr>
        </p15:guide>
        <p15:guide id="2" pos="448">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Title Slide with Image– Solid Go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BAE84-700B-054E-8730-2262E5327E60}"/>
              </a:ext>
            </a:extLst>
          </p:cNvPr>
          <p:cNvSpPr>
            <a:spLocks noGrp="1"/>
          </p:cNvSpPr>
          <p:nvPr>
            <p:ph type="ctrTitle" hasCustomPrompt="1"/>
          </p:nvPr>
        </p:nvSpPr>
        <p:spPr>
          <a:xfrm>
            <a:off x="960098" y="2184901"/>
            <a:ext cx="6155725" cy="2561760"/>
          </a:xfrm>
        </p:spPr>
        <p:txBody>
          <a:bodyPr anchor="ctr" anchorCtr="0">
            <a:normAutofit/>
          </a:bodyPr>
          <a:lstStyle>
            <a:lvl1pPr algn="l">
              <a:defRPr sz="4800" b="1">
                <a:solidFill>
                  <a:schemeClr val="tx1"/>
                </a:solidFill>
                <a:latin typeface="Arial" panose="020B0604020202020204" pitchFamily="34" charset="0"/>
                <a:cs typeface="Arial" panose="020B0604020202020204" pitchFamily="34" charset="0"/>
              </a:defRPr>
            </a:lvl1pPr>
          </a:lstStyle>
          <a:p>
            <a:r>
              <a:rPr lang="en-US"/>
              <a:t>Example of the Presentation </a:t>
            </a:r>
            <a:br>
              <a:rPr lang="en-US"/>
            </a:br>
            <a:r>
              <a:rPr lang="en-US"/>
              <a:t>Title Slide</a:t>
            </a:r>
          </a:p>
        </p:txBody>
      </p:sp>
      <p:sp>
        <p:nvSpPr>
          <p:cNvPr id="3" name="Subtitle 2">
            <a:extLst>
              <a:ext uri="{FF2B5EF4-FFF2-40B4-BE49-F238E27FC236}">
                <a16:creationId xmlns:a16="http://schemas.microsoft.com/office/drawing/2014/main" id="{95B3A797-13D4-A243-B1AE-4498B36D475C}"/>
              </a:ext>
            </a:extLst>
          </p:cNvPr>
          <p:cNvSpPr>
            <a:spLocks noGrp="1"/>
          </p:cNvSpPr>
          <p:nvPr>
            <p:ph type="subTitle" idx="1" hasCustomPrompt="1"/>
          </p:nvPr>
        </p:nvSpPr>
        <p:spPr>
          <a:xfrm>
            <a:off x="960098" y="4676835"/>
            <a:ext cx="6155727" cy="393146"/>
          </a:xfrm>
        </p:spPr>
        <p:txBody>
          <a:bodyPr/>
          <a:lstStyle>
            <a:lvl1pPr marL="0" indent="0" algn="l">
              <a:buNone/>
              <a:defRPr sz="1800" b="1">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PRESENTATION SUBTITLE</a:t>
            </a:r>
          </a:p>
        </p:txBody>
      </p:sp>
      <p:sp>
        <p:nvSpPr>
          <p:cNvPr id="17" name="Text Placeholder 15">
            <a:extLst>
              <a:ext uri="{FF2B5EF4-FFF2-40B4-BE49-F238E27FC236}">
                <a16:creationId xmlns:a16="http://schemas.microsoft.com/office/drawing/2014/main" id="{884DA5E7-4B71-0543-8E46-EC2A81EAE3C1}"/>
              </a:ext>
            </a:extLst>
          </p:cNvPr>
          <p:cNvSpPr>
            <a:spLocks noGrp="1"/>
          </p:cNvSpPr>
          <p:nvPr>
            <p:ph type="body" sz="quarter" idx="10" hasCustomPrompt="1"/>
          </p:nvPr>
        </p:nvSpPr>
        <p:spPr>
          <a:xfrm>
            <a:off x="960097" y="5069981"/>
            <a:ext cx="6155727" cy="495309"/>
          </a:xfrm>
        </p:spPr>
        <p:txBody>
          <a:bodyPr>
            <a:normAutofit/>
          </a:bodyPr>
          <a:lstStyle>
            <a:lvl1pPr marL="0" indent="0">
              <a:buNone/>
              <a:defRPr sz="1800">
                <a:solidFill>
                  <a:schemeClr val="tx1"/>
                </a:solidFill>
              </a:defRPr>
            </a:lvl1pPr>
            <a:lvl2pPr marL="342900" indent="0">
              <a:buNone/>
              <a:defRPr/>
            </a:lvl2pPr>
            <a:lvl3pPr marL="685800" indent="0">
              <a:buNone/>
              <a:defRPr/>
            </a:lvl3pPr>
            <a:lvl4pPr marL="1028700" indent="0">
              <a:buNone/>
              <a:defRPr/>
            </a:lvl4pPr>
            <a:lvl5pPr marL="1371600" indent="0">
              <a:buNone/>
              <a:defRPr/>
            </a:lvl5pPr>
          </a:lstStyle>
          <a:p>
            <a:pPr lvl="0"/>
            <a:r>
              <a:rPr lang="en-US"/>
              <a:t>Month XX, 2020</a:t>
            </a:r>
          </a:p>
        </p:txBody>
      </p:sp>
      <p:sp>
        <p:nvSpPr>
          <p:cNvPr id="9" name="Footer Placeholder 4">
            <a:extLst>
              <a:ext uri="{FF2B5EF4-FFF2-40B4-BE49-F238E27FC236}">
                <a16:creationId xmlns:a16="http://schemas.microsoft.com/office/drawing/2014/main" id="{99993354-AA52-D24C-AE6B-C02456C6D92A}"/>
              </a:ext>
            </a:extLst>
          </p:cNvPr>
          <p:cNvSpPr>
            <a:spLocks noGrp="1"/>
          </p:cNvSpPr>
          <p:nvPr>
            <p:ph type="ftr" sz="quarter" idx="3"/>
          </p:nvPr>
        </p:nvSpPr>
        <p:spPr>
          <a:xfrm>
            <a:off x="3936647" y="201168"/>
            <a:ext cx="3385600" cy="587186"/>
          </a:xfrm>
          <a:prstGeom prst="rect">
            <a:avLst/>
          </a:prstGeom>
          <a:noFill/>
        </p:spPr>
        <p:txBody>
          <a:bodyPr vert="horz" lIns="0" tIns="0" rIns="0" bIns="0" rtlCol="0" anchor="b" anchorCtr="0"/>
          <a:lstStyle>
            <a:lvl1pPr algn="l">
              <a:defRPr sz="1500" b="0">
                <a:solidFill>
                  <a:schemeClr val="tx1"/>
                </a:solidFill>
                <a:latin typeface="Roboto" panose="02000000000000000000" pitchFamily="2" charset="0"/>
                <a:ea typeface="Roboto" panose="02000000000000000000" pitchFamily="2" charset="0"/>
              </a:defRPr>
            </a:lvl1pPr>
          </a:lstStyle>
          <a:p>
            <a:r>
              <a:rPr lang="en-US"/>
              <a:t>SELT Team 4</a:t>
            </a:r>
          </a:p>
        </p:txBody>
      </p:sp>
      <p:sp>
        <p:nvSpPr>
          <p:cNvPr id="18" name="Picture Placeholder 4">
            <a:extLst>
              <a:ext uri="{FF2B5EF4-FFF2-40B4-BE49-F238E27FC236}">
                <a16:creationId xmlns:a16="http://schemas.microsoft.com/office/drawing/2014/main" id="{2C35F063-23A9-F244-9022-8BBB7E277ACC}"/>
              </a:ext>
            </a:extLst>
          </p:cNvPr>
          <p:cNvSpPr>
            <a:spLocks noGrp="1"/>
          </p:cNvSpPr>
          <p:nvPr>
            <p:ph type="pic" sz="quarter" idx="11"/>
          </p:nvPr>
        </p:nvSpPr>
        <p:spPr>
          <a:xfrm>
            <a:off x="7624117" y="0"/>
            <a:ext cx="4567883" cy="6858000"/>
          </a:xfrm>
          <a:prstGeom prst="rect">
            <a:avLst/>
          </a:prstGeom>
        </p:spPr>
        <p:txBody>
          <a:bodyPr anchor="ctr" anchorCtr="0"/>
          <a:lstStyle>
            <a:lvl1pPr marL="0" indent="0" algn="ctr">
              <a:buNone/>
              <a:defRPr b="0" i="0">
                <a:solidFill>
                  <a:schemeClr val="accent3"/>
                </a:solidFill>
                <a:latin typeface="Arial" panose="020B0604020202020204" pitchFamily="34" charset="0"/>
              </a:defRPr>
            </a:lvl1pPr>
          </a:lstStyle>
          <a:p>
            <a:r>
              <a:rPr lang="en-US"/>
              <a:t>Click icon to add picture</a:t>
            </a:r>
          </a:p>
        </p:txBody>
      </p:sp>
      <p:pic>
        <p:nvPicPr>
          <p:cNvPr id="13" name="Picture 12" descr="The University of Iowa">
            <a:extLst>
              <a:ext uri="{FF2B5EF4-FFF2-40B4-BE49-F238E27FC236}">
                <a16:creationId xmlns:a16="http://schemas.microsoft.com/office/drawing/2014/main" id="{D73F5E00-2329-6246-A2BB-7BCD46F83907}"/>
              </a:ext>
            </a:extLst>
          </p:cNvPr>
          <p:cNvPicPr>
            <a:picLocks noChangeAspect="1"/>
          </p:cNvPicPr>
          <p:nvPr/>
        </p:nvPicPr>
        <p:blipFill>
          <a:blip r:embed="rId2"/>
          <a:srcRect/>
          <a:stretch/>
        </p:blipFill>
        <p:spPr>
          <a:xfrm>
            <a:off x="947738" y="-1189"/>
            <a:ext cx="2687039" cy="963278"/>
          </a:xfrm>
          <a:prstGeom prst="rect">
            <a:avLst/>
          </a:prstGeom>
        </p:spPr>
      </p:pic>
    </p:spTree>
    <p:extLst>
      <p:ext uri="{BB962C8B-B14F-4D97-AF65-F5344CB8AC3E}">
        <p14:creationId xmlns:p14="http://schemas.microsoft.com/office/powerpoint/2010/main" val="4033023208"/>
      </p:ext>
    </p:extLst>
  </p:cSld>
  <p:clrMapOvr>
    <a:masterClrMapping/>
  </p:clrMapOvr>
  <p:extLst>
    <p:ext uri="{DCECCB84-F9BA-43D5-87BE-67443E8EF086}">
      <p15:sldGuideLst xmlns:p15="http://schemas.microsoft.com/office/powerpoint/2012/main">
        <p15:guide id="1" orient="horz" pos="2160">
          <p15:clr>
            <a:srgbClr val="FBAE40"/>
          </p15:clr>
        </p15:guide>
        <p15:guide id="2" pos="448">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ection Slide – Solid Gold">
    <p:bg>
      <p:bgPr>
        <a:solidFill>
          <a:schemeClr val="accent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BAE84-700B-054E-8730-2262E5327E60}"/>
              </a:ext>
            </a:extLst>
          </p:cNvPr>
          <p:cNvSpPr>
            <a:spLocks noGrp="1"/>
          </p:cNvSpPr>
          <p:nvPr>
            <p:ph type="ctrTitle" hasCustomPrompt="1"/>
          </p:nvPr>
        </p:nvSpPr>
        <p:spPr>
          <a:xfrm>
            <a:off x="952502" y="2744661"/>
            <a:ext cx="10286999" cy="759906"/>
          </a:xfrm>
        </p:spPr>
        <p:txBody>
          <a:bodyPr lIns="0" tIns="0" rIns="0" bIns="0" anchor="t" anchorCtr="0">
            <a:normAutofit/>
          </a:bodyPr>
          <a:lstStyle>
            <a:lvl1pPr algn="l">
              <a:defRPr sz="4800" b="1">
                <a:solidFill>
                  <a:schemeClr val="tx1"/>
                </a:solidFill>
                <a:latin typeface="+mj-lt"/>
                <a:ea typeface="Roboto Black" panose="02000000000000000000" pitchFamily="2" charset="0"/>
                <a:cs typeface="Arial" panose="020B0604020202020204" pitchFamily="34" charset="0"/>
              </a:defRPr>
            </a:lvl1pPr>
          </a:lstStyle>
          <a:p>
            <a:r>
              <a:rPr lang="en-US"/>
              <a:t>Section Header</a:t>
            </a:r>
          </a:p>
        </p:txBody>
      </p:sp>
      <p:cxnSp>
        <p:nvCxnSpPr>
          <p:cNvPr id="8" name="Straight Connector 7">
            <a:extLst>
              <a:ext uri="{FF2B5EF4-FFF2-40B4-BE49-F238E27FC236}">
                <a16:creationId xmlns:a16="http://schemas.microsoft.com/office/drawing/2014/main" id="{C4E1A789-3A04-9240-BCEC-3DACF2B52870}"/>
              </a:ext>
              <a:ext uri="{C183D7F6-B498-43B3-948B-1728B52AA6E4}">
                <adec:decorative xmlns:adec="http://schemas.microsoft.com/office/drawing/2017/decorative" val="1"/>
              </a:ext>
            </a:extLst>
          </p:cNvPr>
          <p:cNvCxnSpPr>
            <a:cxnSpLocks/>
          </p:cNvCxnSpPr>
          <p:nvPr/>
        </p:nvCxnSpPr>
        <p:spPr>
          <a:xfrm>
            <a:off x="974127" y="2502271"/>
            <a:ext cx="768531" cy="0"/>
          </a:xfrm>
          <a:prstGeom prst="line">
            <a:avLst/>
          </a:prstGeom>
          <a:ln w="63500">
            <a:solidFill>
              <a:schemeClr val="bg1"/>
            </a:solidFill>
          </a:ln>
        </p:spPr>
        <p:style>
          <a:lnRef idx="1">
            <a:schemeClr val="accent1"/>
          </a:lnRef>
          <a:fillRef idx="0">
            <a:schemeClr val="accent1"/>
          </a:fillRef>
          <a:effectRef idx="0">
            <a:schemeClr val="accent1"/>
          </a:effectRef>
          <a:fontRef idx="minor">
            <a:schemeClr val="tx1"/>
          </a:fontRef>
        </p:style>
      </p:cxnSp>
      <p:sp>
        <p:nvSpPr>
          <p:cNvPr id="5" name="Subtitle 2">
            <a:extLst>
              <a:ext uri="{FF2B5EF4-FFF2-40B4-BE49-F238E27FC236}">
                <a16:creationId xmlns:a16="http://schemas.microsoft.com/office/drawing/2014/main" id="{7055E247-542B-D541-8F36-DBA97343BC92}"/>
              </a:ext>
            </a:extLst>
          </p:cNvPr>
          <p:cNvSpPr>
            <a:spLocks noGrp="1"/>
          </p:cNvSpPr>
          <p:nvPr>
            <p:ph type="subTitle" idx="1" hasCustomPrompt="1"/>
          </p:nvPr>
        </p:nvSpPr>
        <p:spPr>
          <a:xfrm>
            <a:off x="952502" y="3694740"/>
            <a:ext cx="10286999" cy="407460"/>
          </a:xfrm>
        </p:spPr>
        <p:txBody>
          <a:bodyPr lIns="0" tIns="0" rIns="0" bIns="0">
            <a:normAutofit/>
          </a:bodyPr>
          <a:lstStyle>
            <a:lvl1pPr marL="0" indent="0" algn="l">
              <a:buNone/>
              <a:defRPr sz="2200" b="0">
                <a:solidFill>
                  <a:schemeClr val="tx1"/>
                </a:solidFill>
                <a:latin typeface="Roboto" panose="02000000000000000000" pitchFamily="2" charset="0"/>
                <a:ea typeface="Roboto" panose="02000000000000000000" pitchFamily="2"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Section Subtitle</a:t>
            </a:r>
          </a:p>
        </p:txBody>
      </p:sp>
    </p:spTree>
    <p:extLst>
      <p:ext uri="{BB962C8B-B14F-4D97-AF65-F5344CB8AC3E}">
        <p14:creationId xmlns:p14="http://schemas.microsoft.com/office/powerpoint/2010/main" val="2653392547"/>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guide id="3" pos="450">
          <p15:clr>
            <a:srgbClr val="FBAE40"/>
          </p15:clr>
        </p15:guide>
        <p15:guide id="4" pos="5310">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ection Slide – Solid Black">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BAE84-700B-054E-8730-2262E5327E60}"/>
              </a:ext>
            </a:extLst>
          </p:cNvPr>
          <p:cNvSpPr>
            <a:spLocks noGrp="1"/>
          </p:cNvSpPr>
          <p:nvPr>
            <p:ph type="ctrTitle" hasCustomPrompt="1"/>
          </p:nvPr>
        </p:nvSpPr>
        <p:spPr>
          <a:xfrm>
            <a:off x="952502" y="2744663"/>
            <a:ext cx="10286999" cy="759907"/>
          </a:xfrm>
        </p:spPr>
        <p:txBody>
          <a:bodyPr lIns="0" tIns="0" rIns="0" bIns="0" anchor="t" anchorCtr="0">
            <a:normAutofit/>
          </a:bodyPr>
          <a:lstStyle>
            <a:lvl1pPr algn="l">
              <a:defRPr sz="4800" b="1">
                <a:solidFill>
                  <a:schemeClr val="bg1"/>
                </a:solidFill>
                <a:latin typeface="+mj-lt"/>
                <a:ea typeface="Roboto Black" panose="02000000000000000000" pitchFamily="2" charset="0"/>
                <a:cs typeface="Arial" panose="020B0604020202020204" pitchFamily="34" charset="0"/>
              </a:defRPr>
            </a:lvl1pPr>
          </a:lstStyle>
          <a:p>
            <a:r>
              <a:rPr lang="en-US" noProof="0"/>
              <a:t>Section Header</a:t>
            </a:r>
          </a:p>
        </p:txBody>
      </p:sp>
      <p:cxnSp>
        <p:nvCxnSpPr>
          <p:cNvPr id="8" name="Straight Connector 7">
            <a:extLst>
              <a:ext uri="{FF2B5EF4-FFF2-40B4-BE49-F238E27FC236}">
                <a16:creationId xmlns:a16="http://schemas.microsoft.com/office/drawing/2014/main" id="{C4E1A789-3A04-9240-BCEC-3DACF2B52870}"/>
              </a:ext>
              <a:ext uri="{C183D7F6-B498-43B3-948B-1728B52AA6E4}">
                <adec:decorative xmlns:adec="http://schemas.microsoft.com/office/drawing/2017/decorative" val="1"/>
              </a:ext>
            </a:extLst>
          </p:cNvPr>
          <p:cNvCxnSpPr>
            <a:cxnSpLocks/>
          </p:cNvCxnSpPr>
          <p:nvPr/>
        </p:nvCxnSpPr>
        <p:spPr>
          <a:xfrm>
            <a:off x="974127" y="2509891"/>
            <a:ext cx="768531" cy="0"/>
          </a:xfrm>
          <a:prstGeom prst="line">
            <a:avLst/>
          </a:prstGeom>
          <a:ln w="63500">
            <a:solidFill>
              <a:schemeClr val="accent1"/>
            </a:solidFill>
          </a:ln>
        </p:spPr>
        <p:style>
          <a:lnRef idx="1">
            <a:schemeClr val="accent1"/>
          </a:lnRef>
          <a:fillRef idx="0">
            <a:schemeClr val="accent1"/>
          </a:fillRef>
          <a:effectRef idx="0">
            <a:schemeClr val="accent1"/>
          </a:effectRef>
          <a:fontRef idx="minor">
            <a:schemeClr val="tx1"/>
          </a:fontRef>
        </p:style>
      </p:cxnSp>
      <p:sp>
        <p:nvSpPr>
          <p:cNvPr id="7" name="Subtitle 2">
            <a:extLst>
              <a:ext uri="{FF2B5EF4-FFF2-40B4-BE49-F238E27FC236}">
                <a16:creationId xmlns:a16="http://schemas.microsoft.com/office/drawing/2014/main" id="{8FB54BE8-0526-614C-A06E-8C6258999B24}"/>
              </a:ext>
            </a:extLst>
          </p:cNvPr>
          <p:cNvSpPr>
            <a:spLocks noGrp="1"/>
          </p:cNvSpPr>
          <p:nvPr>
            <p:ph type="subTitle" idx="1" hasCustomPrompt="1"/>
          </p:nvPr>
        </p:nvSpPr>
        <p:spPr>
          <a:xfrm>
            <a:off x="952502" y="3694740"/>
            <a:ext cx="10286999" cy="407460"/>
          </a:xfrm>
        </p:spPr>
        <p:txBody>
          <a:bodyPr lIns="0" tIns="0" rIns="0" bIns="0">
            <a:normAutofit/>
          </a:bodyPr>
          <a:lstStyle>
            <a:lvl1pPr marL="0" indent="0" algn="l">
              <a:buNone/>
              <a:defRPr sz="2200" b="0">
                <a:solidFill>
                  <a:schemeClr val="accent1"/>
                </a:solidFill>
                <a:latin typeface="Roboto" panose="02000000000000000000" pitchFamily="2" charset="0"/>
                <a:ea typeface="Roboto" panose="02000000000000000000" pitchFamily="2" charset="0"/>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Section Subtitle</a:t>
            </a:r>
          </a:p>
        </p:txBody>
      </p:sp>
    </p:spTree>
    <p:extLst>
      <p:ext uri="{BB962C8B-B14F-4D97-AF65-F5344CB8AC3E}">
        <p14:creationId xmlns:p14="http://schemas.microsoft.com/office/powerpoint/2010/main" val="3206730789"/>
      </p:ext>
    </p:extLst>
  </p:cSld>
  <p:clrMapOvr>
    <a:masterClrMapping/>
  </p:clrMapOvr>
  <p:extLst>
    <p:ext uri="{DCECCB84-F9BA-43D5-87BE-67443E8EF086}">
      <p15:sldGuideLst xmlns:p15="http://schemas.microsoft.com/office/powerpoint/2012/main">
        <p15:guide id="1" orient="horz" pos="2160">
          <p15:clr>
            <a:srgbClr val="FBAE40"/>
          </p15:clr>
        </p15:guide>
        <p15:guide id="2" pos="2880">
          <p15:clr>
            <a:srgbClr val="FBAE40"/>
          </p15:clr>
        </p15:guide>
        <p15:guide id="3" pos="450">
          <p15:clr>
            <a:srgbClr val="FBAE40"/>
          </p15:clr>
        </p15:guide>
        <p15:guide id="4" pos="5310">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ection Slide – Photo">
    <p:spTree>
      <p:nvGrpSpPr>
        <p:cNvPr id="1" name=""/>
        <p:cNvGrpSpPr/>
        <p:nvPr/>
      </p:nvGrpSpPr>
      <p:grpSpPr>
        <a:xfrm>
          <a:off x="0" y="0"/>
          <a:ext cx="0" cy="0"/>
          <a:chOff x="0" y="0"/>
          <a:chExt cx="0" cy="0"/>
        </a:xfrm>
      </p:grpSpPr>
      <p:sp>
        <p:nvSpPr>
          <p:cNvPr id="4" name="Picture Placeholder 4">
            <a:extLst>
              <a:ext uri="{FF2B5EF4-FFF2-40B4-BE49-F238E27FC236}">
                <a16:creationId xmlns:a16="http://schemas.microsoft.com/office/drawing/2014/main" id="{2C17923A-4119-CF48-9F2D-05B0A69EBAD5}"/>
              </a:ext>
            </a:extLst>
          </p:cNvPr>
          <p:cNvSpPr>
            <a:spLocks noGrp="1"/>
          </p:cNvSpPr>
          <p:nvPr>
            <p:ph type="pic" sz="quarter" idx="11"/>
          </p:nvPr>
        </p:nvSpPr>
        <p:spPr>
          <a:xfrm>
            <a:off x="0" y="0"/>
            <a:ext cx="12192000" cy="6858000"/>
          </a:xfrm>
        </p:spPr>
        <p:txBody>
          <a:bodyPr anchor="ctr" anchorCtr="0"/>
          <a:lstStyle>
            <a:lvl1pPr marL="0" indent="0" algn="ctr">
              <a:buNone/>
              <a:defRPr>
                <a:solidFill>
                  <a:schemeClr val="accent3"/>
                </a:solidFill>
              </a:defRPr>
            </a:lvl1pPr>
          </a:lstStyle>
          <a:p>
            <a:r>
              <a:rPr lang="en-US"/>
              <a:t>Click icon to add picture</a:t>
            </a:r>
          </a:p>
        </p:txBody>
      </p:sp>
      <p:sp>
        <p:nvSpPr>
          <p:cNvPr id="2" name="Title 1">
            <a:extLst>
              <a:ext uri="{FF2B5EF4-FFF2-40B4-BE49-F238E27FC236}">
                <a16:creationId xmlns:a16="http://schemas.microsoft.com/office/drawing/2014/main" id="{D8224488-0ADE-1843-91C1-1CA371373F2D}"/>
              </a:ext>
            </a:extLst>
          </p:cNvPr>
          <p:cNvSpPr>
            <a:spLocks noGrp="1"/>
          </p:cNvSpPr>
          <p:nvPr>
            <p:ph type="title" hasCustomPrompt="1"/>
          </p:nvPr>
        </p:nvSpPr>
        <p:spPr>
          <a:xfrm>
            <a:off x="1027662" y="1763548"/>
            <a:ext cx="5581687" cy="618631"/>
          </a:xfrm>
          <a:solidFill>
            <a:schemeClr val="accent1"/>
          </a:solidFill>
        </p:spPr>
        <p:txBody>
          <a:bodyPr wrap="square" lIns="91440" tIns="91440" bIns="0">
            <a:spAutoFit/>
          </a:bodyPr>
          <a:lstStyle>
            <a:lvl1pPr>
              <a:defRPr sz="3800"/>
            </a:lvl1pPr>
          </a:lstStyle>
          <a:p>
            <a:r>
              <a:rPr lang="en-US"/>
              <a:t>SECTION HEADER</a:t>
            </a:r>
          </a:p>
        </p:txBody>
      </p:sp>
    </p:spTree>
    <p:extLst>
      <p:ext uri="{BB962C8B-B14F-4D97-AF65-F5344CB8AC3E}">
        <p14:creationId xmlns:p14="http://schemas.microsoft.com/office/powerpoint/2010/main" val="11711001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3" name="Title 1">
            <a:extLst>
              <a:ext uri="{FF2B5EF4-FFF2-40B4-BE49-F238E27FC236}">
                <a16:creationId xmlns:a16="http://schemas.microsoft.com/office/drawing/2014/main" id="{C070F21D-F194-034E-812B-69D1C6CDD0DE}"/>
              </a:ext>
            </a:extLst>
          </p:cNvPr>
          <p:cNvSpPr>
            <a:spLocks noGrp="1"/>
          </p:cNvSpPr>
          <p:nvPr>
            <p:ph type="title"/>
          </p:nvPr>
        </p:nvSpPr>
        <p:spPr>
          <a:xfrm>
            <a:off x="952501" y="526779"/>
            <a:ext cx="10287001" cy="869089"/>
          </a:xfrm>
        </p:spPr>
        <p:txBody>
          <a:bodyPr lIns="0" tIns="0" rIns="0" bIns="0">
            <a:normAutofit/>
          </a:bodyPr>
          <a:lstStyle>
            <a:lvl1pPr>
              <a:defRPr sz="3300">
                <a:latin typeface="Roboto" panose="02000000000000000000" pitchFamily="2" charset="0"/>
                <a:ea typeface="Roboto" panose="02000000000000000000" pitchFamily="2" charset="0"/>
              </a:defRPr>
            </a:lvl1pPr>
          </a:lstStyle>
          <a:p>
            <a:r>
              <a:rPr lang="en-US"/>
              <a:t>Click to edit Master title style</a:t>
            </a:r>
          </a:p>
        </p:txBody>
      </p:sp>
      <p:cxnSp>
        <p:nvCxnSpPr>
          <p:cNvPr id="24" name="Straight Connector 23">
            <a:extLst>
              <a:ext uri="{FF2B5EF4-FFF2-40B4-BE49-F238E27FC236}">
                <a16:creationId xmlns:a16="http://schemas.microsoft.com/office/drawing/2014/main" id="{9BA13FBC-A4AA-9B4F-8E9B-12CD6600150E}"/>
              </a:ext>
              <a:ext uri="{C183D7F6-B498-43B3-948B-1728B52AA6E4}">
                <adec:decorative xmlns:adec="http://schemas.microsoft.com/office/drawing/2017/decorative" val="1"/>
              </a:ext>
            </a:extLst>
          </p:cNvPr>
          <p:cNvCxnSpPr>
            <a:cxnSpLocks/>
          </p:cNvCxnSpPr>
          <p:nvPr/>
        </p:nvCxnSpPr>
        <p:spPr>
          <a:xfrm>
            <a:off x="952499" y="131764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14" name="Rectangle 13">
            <a:extLst>
              <a:ext uri="{FF2B5EF4-FFF2-40B4-BE49-F238E27FC236}">
                <a16:creationId xmlns:a16="http://schemas.microsoft.com/office/drawing/2014/main" id="{722C1D3A-9762-7F4D-AB5C-A3F0114B67B2}"/>
              </a:ext>
              <a:ext uri="{C183D7F6-B498-43B3-948B-1728B52AA6E4}">
                <adec:decorative xmlns:adec="http://schemas.microsoft.com/office/drawing/2017/decorative" val="1"/>
              </a:ext>
            </a:extLst>
          </p:cNvPr>
          <p:cNvSpPr/>
          <p:nvPr/>
        </p:nvSpPr>
        <p:spPr>
          <a:xfrm>
            <a:off x="0" y="6389513"/>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b="0" i="0">
              <a:latin typeface="Arial" panose="020B0604020202020204" pitchFamily="34" charset="0"/>
            </a:endParaRPr>
          </a:p>
        </p:txBody>
      </p:sp>
      <p:pic>
        <p:nvPicPr>
          <p:cNvPr id="7" name="Picture 6" descr="The University of Iowa">
            <a:extLst>
              <a:ext uri="{FF2B5EF4-FFF2-40B4-BE49-F238E27FC236}">
                <a16:creationId xmlns:a16="http://schemas.microsoft.com/office/drawing/2014/main" id="{22558F6C-63A6-764A-A42A-B9198FB98EE1}"/>
              </a:ext>
            </a:extLst>
          </p:cNvPr>
          <p:cNvPicPr>
            <a:picLocks noChangeAspect="1"/>
          </p:cNvPicPr>
          <p:nvPr/>
        </p:nvPicPr>
        <p:blipFill>
          <a:blip r:embed="rId2"/>
          <a:srcRect/>
          <a:stretch/>
        </p:blipFill>
        <p:spPr>
          <a:xfrm>
            <a:off x="838200" y="6247570"/>
            <a:ext cx="1733331" cy="617498"/>
          </a:xfrm>
          <a:prstGeom prst="rect">
            <a:avLst/>
          </a:prstGeom>
        </p:spPr>
      </p:pic>
      <p:sp>
        <p:nvSpPr>
          <p:cNvPr id="8" name="Footer Placeholder 4">
            <a:extLst>
              <a:ext uri="{FF2B5EF4-FFF2-40B4-BE49-F238E27FC236}">
                <a16:creationId xmlns:a16="http://schemas.microsoft.com/office/drawing/2014/main" id="{7987A145-9C93-2C47-9BAC-3865EAA30431}"/>
              </a:ext>
            </a:extLst>
          </p:cNvPr>
          <p:cNvSpPr>
            <a:spLocks noGrp="1"/>
          </p:cNvSpPr>
          <p:nvPr>
            <p:ph type="ftr" sz="quarter" idx="3"/>
          </p:nvPr>
        </p:nvSpPr>
        <p:spPr>
          <a:xfrm>
            <a:off x="2765095" y="6441194"/>
            <a:ext cx="8684173" cy="365125"/>
          </a:xfrm>
          <a:prstGeom prst="rect">
            <a:avLst/>
          </a:prstGeom>
        </p:spPr>
        <p:txBody>
          <a:bodyPr vert="horz" lIns="91440" tIns="45720" rIns="91440" bIns="45720" rtlCol="0" anchor="ctr"/>
          <a:lstStyle>
            <a:lvl1pPr algn="l">
              <a:defRPr sz="1050" b="0">
                <a:solidFill>
                  <a:schemeClr val="bg1"/>
                </a:solidFill>
              </a:defRPr>
            </a:lvl1pPr>
          </a:lstStyle>
          <a:p>
            <a:r>
              <a:rPr lang="en-US"/>
              <a:t>SELT Team 4</a:t>
            </a:r>
          </a:p>
        </p:txBody>
      </p:sp>
    </p:spTree>
    <p:extLst>
      <p:ext uri="{BB962C8B-B14F-4D97-AF65-F5344CB8AC3E}">
        <p14:creationId xmlns:p14="http://schemas.microsoft.com/office/powerpoint/2010/main" val="3325704671"/>
      </p:ext>
    </p:extLst>
  </p:cSld>
  <p:clrMapOvr>
    <a:masterClrMapping/>
  </p:clrMapOvr>
  <p:extLst>
    <p:ext uri="{DCECCB84-F9BA-43D5-87BE-67443E8EF086}">
      <p15:sldGuideLst xmlns:p15="http://schemas.microsoft.com/office/powerpoint/2012/main">
        <p15:guide id="1" orient="horz" pos="696">
          <p15:clr>
            <a:srgbClr val="FBAE40"/>
          </p15:clr>
        </p15:guide>
        <p15:guide id="2" pos="450">
          <p15:clr>
            <a:srgbClr val="FBAE40"/>
          </p15:clr>
        </p15:guide>
        <p15:guide id="3" pos="5310">
          <p15:clr>
            <a:srgbClr val="FBAE40"/>
          </p15:clr>
        </p15:guide>
        <p15:guide id="4" pos="2880">
          <p15:clr>
            <a:srgbClr val="FBAE40"/>
          </p15:clr>
        </p15:guide>
        <p15:guide id="5" orient="horz" pos="1056">
          <p15:clr>
            <a:srgbClr val="FBAE40"/>
          </p15:clr>
        </p15:guide>
        <p15:guide id="7" orient="horz" pos="2400">
          <p15:clr>
            <a:srgbClr val="FBAE40"/>
          </p15:clr>
        </p15:guide>
        <p15:guide id="8" orient="horz" pos="3744">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Bullet Slide">
    <p:spTree>
      <p:nvGrpSpPr>
        <p:cNvPr id="1" name=""/>
        <p:cNvGrpSpPr/>
        <p:nvPr/>
      </p:nvGrpSpPr>
      <p:grpSpPr>
        <a:xfrm>
          <a:off x="0" y="0"/>
          <a:ext cx="0" cy="0"/>
          <a:chOff x="0" y="0"/>
          <a:chExt cx="0" cy="0"/>
        </a:xfrm>
      </p:grpSpPr>
      <p:sp>
        <p:nvSpPr>
          <p:cNvPr id="22" name="Title 1">
            <a:extLst>
              <a:ext uri="{FF2B5EF4-FFF2-40B4-BE49-F238E27FC236}">
                <a16:creationId xmlns:a16="http://schemas.microsoft.com/office/drawing/2014/main" id="{BE68DE55-0579-EC46-BD52-181870AFB63C}"/>
              </a:ext>
            </a:extLst>
          </p:cNvPr>
          <p:cNvSpPr>
            <a:spLocks noGrp="1"/>
          </p:cNvSpPr>
          <p:nvPr>
            <p:ph type="title"/>
          </p:nvPr>
        </p:nvSpPr>
        <p:spPr>
          <a:xfrm>
            <a:off x="952501" y="526779"/>
            <a:ext cx="10287001" cy="869089"/>
          </a:xfrm>
        </p:spPr>
        <p:txBody>
          <a:bodyPr lIns="0" tIns="0" rIns="0" bIns="0">
            <a:normAutofit/>
          </a:bodyPr>
          <a:lstStyle>
            <a:lvl1pPr>
              <a:defRPr sz="3300">
                <a:latin typeface="Roboto" panose="02000000000000000000" pitchFamily="2" charset="0"/>
                <a:ea typeface="Roboto" panose="02000000000000000000" pitchFamily="2" charset="0"/>
              </a:defRPr>
            </a:lvl1pPr>
          </a:lstStyle>
          <a:p>
            <a:r>
              <a:rPr lang="en-US"/>
              <a:t>Click to edit Master title style</a:t>
            </a:r>
          </a:p>
        </p:txBody>
      </p:sp>
      <p:cxnSp>
        <p:nvCxnSpPr>
          <p:cNvPr id="20" name="Straight Connector 19">
            <a:extLst>
              <a:ext uri="{FF2B5EF4-FFF2-40B4-BE49-F238E27FC236}">
                <a16:creationId xmlns:a16="http://schemas.microsoft.com/office/drawing/2014/main" id="{88200BB2-D6D1-6642-8F66-9B4F37EC8187}"/>
              </a:ext>
              <a:ext uri="{C183D7F6-B498-43B3-948B-1728B52AA6E4}">
                <adec:decorative xmlns:adec="http://schemas.microsoft.com/office/drawing/2017/decorative" val="1"/>
              </a:ext>
            </a:extLst>
          </p:cNvPr>
          <p:cNvCxnSpPr>
            <a:cxnSpLocks/>
          </p:cNvCxnSpPr>
          <p:nvPr/>
        </p:nvCxnSpPr>
        <p:spPr>
          <a:xfrm>
            <a:off x="952499" y="1317642"/>
            <a:ext cx="768531" cy="0"/>
          </a:xfrm>
          <a:prstGeom prst="line">
            <a:avLst/>
          </a:prstGeom>
          <a:ln w="63500"/>
        </p:spPr>
        <p:style>
          <a:lnRef idx="1">
            <a:schemeClr val="accent1"/>
          </a:lnRef>
          <a:fillRef idx="0">
            <a:schemeClr val="accent1"/>
          </a:fillRef>
          <a:effectRef idx="0">
            <a:schemeClr val="accent1"/>
          </a:effectRef>
          <a:fontRef idx="minor">
            <a:schemeClr val="tx1"/>
          </a:fontRef>
        </p:style>
      </p:cxnSp>
      <p:sp>
        <p:nvSpPr>
          <p:cNvPr id="21" name="Content Placeholder 2">
            <a:extLst>
              <a:ext uri="{FF2B5EF4-FFF2-40B4-BE49-F238E27FC236}">
                <a16:creationId xmlns:a16="http://schemas.microsoft.com/office/drawing/2014/main" id="{F35C2BC9-7AF3-6D49-8036-36D81872E84B}"/>
              </a:ext>
            </a:extLst>
          </p:cNvPr>
          <p:cNvSpPr>
            <a:spLocks noGrp="1"/>
          </p:cNvSpPr>
          <p:nvPr>
            <p:ph idx="10"/>
          </p:nvPr>
        </p:nvSpPr>
        <p:spPr>
          <a:xfrm>
            <a:off x="952499" y="1686759"/>
            <a:ext cx="10251527" cy="4256843"/>
          </a:xfrm>
        </p:spPr>
        <p:txBody>
          <a:bodyPr lIns="0" tIns="0" rIns="0" bIns="0"/>
          <a:lstStyle>
            <a:lvl1pPr marL="171450" indent="-171450">
              <a:buClr>
                <a:schemeClr val="tx2"/>
              </a:buClr>
              <a:buSzPct val="95000"/>
              <a:buFont typeface="Arial" panose="020B0604020202020204" pitchFamily="34" charset="0"/>
              <a:buChar char="•"/>
              <a:defRPr sz="2400">
                <a:latin typeface="Roboto" panose="02000000000000000000" pitchFamily="2" charset="0"/>
                <a:ea typeface="Roboto" panose="02000000000000000000" pitchFamily="2" charset="0"/>
              </a:defRPr>
            </a:lvl1pPr>
            <a:lvl2pPr marL="514350" indent="-171450">
              <a:buClr>
                <a:schemeClr val="tx2"/>
              </a:buClr>
              <a:buSzPct val="100000"/>
              <a:buFont typeface="Arial" panose="020B0604020202020204" pitchFamily="34" charset="0"/>
              <a:buChar char="‒"/>
              <a:defRPr sz="2000">
                <a:latin typeface="Roboto" panose="02000000000000000000" pitchFamily="2" charset="0"/>
                <a:ea typeface="Roboto" panose="02000000000000000000" pitchFamily="2" charset="0"/>
              </a:defRPr>
            </a:lvl2pPr>
            <a:lvl3pPr marL="857250" indent="-171450">
              <a:buClr>
                <a:schemeClr val="tx2"/>
              </a:buClr>
              <a:buSzPct val="100000"/>
              <a:buFont typeface="Roboto" panose="02000000000000000000" pitchFamily="2" charset="0"/>
              <a:buChar char="•"/>
              <a:defRPr>
                <a:latin typeface="Roboto" panose="02000000000000000000" pitchFamily="2" charset="0"/>
                <a:ea typeface="Roboto" panose="02000000000000000000" pitchFamily="2" charset="0"/>
              </a:defRPr>
            </a:lvl3pPr>
            <a:lvl4pPr marL="1200150" indent="-171450">
              <a:buClr>
                <a:schemeClr val="tx2"/>
              </a:buClr>
              <a:buSzPct val="100000"/>
              <a:buFont typeface="Roboto" panose="02000000000000000000" pitchFamily="2" charset="0"/>
              <a:buChar char="―"/>
              <a:defRPr>
                <a:latin typeface="Roboto" panose="02000000000000000000" pitchFamily="2" charset="0"/>
                <a:ea typeface="Roboto" panose="02000000000000000000" pitchFamily="2" charset="0"/>
              </a:defRPr>
            </a:lvl4pPr>
            <a:lvl5pPr marL="1543050" indent="-171450">
              <a:buClr>
                <a:schemeClr val="tx2"/>
              </a:buClr>
              <a:buSzPct val="100000"/>
              <a:buFont typeface="Arial" panose="020B0604020202020204" pitchFamily="34" charset="0"/>
              <a:buChar char="•"/>
              <a:defRPr>
                <a:latin typeface="Roboto" panose="02000000000000000000" pitchFamily="2" charset="0"/>
                <a:ea typeface="Roboto" panose="02000000000000000000" pitchFamily="2"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Rectangle 10">
            <a:extLst>
              <a:ext uri="{FF2B5EF4-FFF2-40B4-BE49-F238E27FC236}">
                <a16:creationId xmlns:a16="http://schemas.microsoft.com/office/drawing/2014/main" id="{80937044-371D-C149-9F72-3D8FBA4605CF}"/>
              </a:ext>
              <a:ext uri="{C183D7F6-B498-43B3-948B-1728B52AA6E4}">
                <adec:decorative xmlns:adec="http://schemas.microsoft.com/office/drawing/2017/decorative" val="1"/>
              </a:ext>
            </a:extLst>
          </p:cNvPr>
          <p:cNvSpPr/>
          <p:nvPr/>
        </p:nvSpPr>
        <p:spPr>
          <a:xfrm>
            <a:off x="0" y="6389513"/>
            <a:ext cx="12192000" cy="46848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b="0" i="0">
              <a:latin typeface="Arial" panose="020B0604020202020204" pitchFamily="34" charset="0"/>
            </a:endParaRPr>
          </a:p>
        </p:txBody>
      </p:sp>
      <p:pic>
        <p:nvPicPr>
          <p:cNvPr id="8" name="Picture 7" descr="The University of Iowa">
            <a:extLst>
              <a:ext uri="{FF2B5EF4-FFF2-40B4-BE49-F238E27FC236}">
                <a16:creationId xmlns:a16="http://schemas.microsoft.com/office/drawing/2014/main" id="{CD97EF86-E180-1E4F-8C76-63FC6B251262}"/>
              </a:ext>
            </a:extLst>
          </p:cNvPr>
          <p:cNvPicPr>
            <a:picLocks noChangeAspect="1"/>
          </p:cNvPicPr>
          <p:nvPr/>
        </p:nvPicPr>
        <p:blipFill>
          <a:blip r:embed="rId2"/>
          <a:srcRect/>
          <a:stretch/>
        </p:blipFill>
        <p:spPr>
          <a:xfrm>
            <a:off x="838200" y="6247570"/>
            <a:ext cx="1733331" cy="617498"/>
          </a:xfrm>
          <a:prstGeom prst="rect">
            <a:avLst/>
          </a:prstGeom>
        </p:spPr>
      </p:pic>
      <p:sp>
        <p:nvSpPr>
          <p:cNvPr id="9" name="Footer Placeholder 4">
            <a:extLst>
              <a:ext uri="{FF2B5EF4-FFF2-40B4-BE49-F238E27FC236}">
                <a16:creationId xmlns:a16="http://schemas.microsoft.com/office/drawing/2014/main" id="{1FBD3EF9-AA04-A444-8D91-715DA8AEE034}"/>
              </a:ext>
            </a:extLst>
          </p:cNvPr>
          <p:cNvSpPr>
            <a:spLocks noGrp="1"/>
          </p:cNvSpPr>
          <p:nvPr>
            <p:ph type="ftr" sz="quarter" idx="3"/>
          </p:nvPr>
        </p:nvSpPr>
        <p:spPr>
          <a:xfrm>
            <a:off x="2765095" y="6441194"/>
            <a:ext cx="8684173" cy="365125"/>
          </a:xfrm>
          <a:prstGeom prst="rect">
            <a:avLst/>
          </a:prstGeom>
        </p:spPr>
        <p:txBody>
          <a:bodyPr vert="horz" lIns="91440" tIns="45720" rIns="91440" bIns="45720" rtlCol="0" anchor="ctr"/>
          <a:lstStyle>
            <a:lvl1pPr algn="l">
              <a:defRPr sz="1050" b="0">
                <a:solidFill>
                  <a:schemeClr val="bg1"/>
                </a:solidFill>
              </a:defRPr>
            </a:lvl1pPr>
          </a:lstStyle>
          <a:p>
            <a:r>
              <a:rPr lang="en-US"/>
              <a:t>SELT Team 4</a:t>
            </a:r>
          </a:p>
        </p:txBody>
      </p:sp>
    </p:spTree>
    <p:extLst>
      <p:ext uri="{BB962C8B-B14F-4D97-AF65-F5344CB8AC3E}">
        <p14:creationId xmlns:p14="http://schemas.microsoft.com/office/powerpoint/2010/main" val="4222634146"/>
      </p:ext>
    </p:extLst>
  </p:cSld>
  <p:clrMapOvr>
    <a:masterClrMapping/>
  </p:clrMapOvr>
  <p:extLst>
    <p:ext uri="{DCECCB84-F9BA-43D5-87BE-67443E8EF086}">
      <p15:sldGuideLst xmlns:p15="http://schemas.microsoft.com/office/powerpoint/2012/main">
        <p15:guide id="1" orient="horz" pos="696">
          <p15:clr>
            <a:srgbClr val="FBAE40"/>
          </p15:clr>
        </p15:guide>
        <p15:guide id="2" pos="450">
          <p15:clr>
            <a:srgbClr val="FBAE40"/>
          </p15:clr>
        </p15:guide>
        <p15:guide id="3" pos="5310">
          <p15:clr>
            <a:srgbClr val="FBAE40"/>
          </p15:clr>
        </p15:guide>
        <p15:guide id="4" pos="2880">
          <p15:clr>
            <a:srgbClr val="FBAE40"/>
          </p15:clr>
        </p15:guide>
        <p15:guide id="5" orient="horz" pos="1056">
          <p15:clr>
            <a:srgbClr val="FBAE40"/>
          </p15:clr>
        </p15:guide>
        <p15:guide id="7" orient="horz" pos="3744">
          <p15:clr>
            <a:srgbClr val="FBAE40"/>
          </p15:clr>
        </p15:guide>
        <p15:guide id="8" orient="horz" pos="2400">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5D47C82-65E8-6F4A-93F5-B60D5D90FAEC}"/>
              </a:ext>
            </a:extLst>
          </p:cNvPr>
          <p:cNvSpPr>
            <a:spLocks noGrp="1"/>
          </p:cNvSpPr>
          <p:nvPr>
            <p:ph type="title"/>
          </p:nvPr>
        </p:nvSpPr>
        <p:spPr>
          <a:xfrm>
            <a:off x="838200" y="365126"/>
            <a:ext cx="10515600" cy="896116"/>
          </a:xfrm>
          <a:prstGeom prst="rect">
            <a:avLst/>
          </a:prstGeom>
        </p:spPr>
        <p:txBody>
          <a:bodyPr vert="horz" lIns="0" tIns="0" rIns="0" bIns="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0D0A12C-E82E-3F40-8F2F-F914F24F0B62}"/>
              </a:ext>
            </a:extLst>
          </p:cNvPr>
          <p:cNvSpPr>
            <a:spLocks noGrp="1"/>
          </p:cNvSpPr>
          <p:nvPr>
            <p:ph type="body" idx="1"/>
          </p:nvPr>
        </p:nvSpPr>
        <p:spPr>
          <a:xfrm>
            <a:off x="838200" y="1825625"/>
            <a:ext cx="10515600" cy="4351338"/>
          </a:xfrm>
          <a:prstGeom prst="rect">
            <a:avLst/>
          </a:prstGeom>
        </p:spPr>
        <p:txBody>
          <a:bodyPr vert="horz" lIns="0" tIns="0" rIns="0" bIns="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57824013"/>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 id="2147483687" r:id="rId14"/>
    <p:sldLayoutId id="2147483688" r:id="rId15"/>
    <p:sldLayoutId id="2147483689" r:id="rId16"/>
    <p:sldLayoutId id="2147483690" r:id="rId17"/>
    <p:sldLayoutId id="2147483691" r:id="rId18"/>
    <p:sldLayoutId id="2147483692" r:id="rId19"/>
    <p:sldLayoutId id="2147483693" r:id="rId20"/>
    <p:sldLayoutId id="2147483694" r:id="rId21"/>
    <p:sldLayoutId id="2147483695" r:id="rId22"/>
    <p:sldLayoutId id="2147483696" r:id="rId23"/>
    <p:sldLayoutId id="2147483697" r:id="rId24"/>
    <p:sldLayoutId id="2147483698" r:id="rId25"/>
    <p:sldLayoutId id="2147483699" r:id="rId26"/>
    <p:sldLayoutId id="2147483700" r:id="rId27"/>
    <p:sldLayoutId id="2147483701" r:id="rId28"/>
    <p:sldLayoutId id="2147483702" r:id="rId29"/>
  </p:sldLayoutIdLst>
  <p:hf sldNum="0" hdr="0" dt="0"/>
  <p:txStyles>
    <p:titleStyle>
      <a:lvl1pPr algn="l" defTabSz="685800" rtl="0" eaLnBrk="1" latinLnBrk="0" hangingPunct="1">
        <a:lnSpc>
          <a:spcPct val="90000"/>
        </a:lnSpc>
        <a:spcBef>
          <a:spcPct val="0"/>
        </a:spcBef>
        <a:buNone/>
        <a:defRPr sz="3000" b="1" kern="1200">
          <a:solidFill>
            <a:schemeClr val="tx1"/>
          </a:solidFill>
          <a:latin typeface="Roboto" panose="02000000000000000000" pitchFamily="2" charset="0"/>
          <a:ea typeface="Roboto" panose="02000000000000000000" pitchFamily="2" charset="0"/>
          <a:cs typeface="Arial" panose="020B0604020202020204" pitchFamily="34" charset="0"/>
        </a:defRPr>
      </a:lvl1pPr>
    </p:titleStyle>
    <p:bodyStyle>
      <a:lvl1pPr marL="171450" indent="-171450" algn="l" defTabSz="685800" rtl="0" eaLnBrk="1" latinLnBrk="0" hangingPunct="1">
        <a:lnSpc>
          <a:spcPct val="100000"/>
        </a:lnSpc>
        <a:spcBef>
          <a:spcPts val="750"/>
        </a:spcBef>
        <a:buFont typeface="Arial" panose="020B0604020202020204" pitchFamily="34" charset="0"/>
        <a:buChar char="•"/>
        <a:defRPr sz="2100" kern="1200">
          <a:solidFill>
            <a:schemeClr val="tx1"/>
          </a:solidFill>
          <a:latin typeface="Roboto" panose="02000000000000000000" pitchFamily="2" charset="0"/>
          <a:ea typeface="Roboto" panose="02000000000000000000" pitchFamily="2" charset="0"/>
          <a:cs typeface="Arial" panose="020B0604020202020204" pitchFamily="34" charset="0"/>
        </a:defRPr>
      </a:lvl1pPr>
      <a:lvl2pPr marL="514350" indent="-171450" algn="l" defTabSz="685800" rtl="0" eaLnBrk="1" latinLnBrk="0" hangingPunct="1">
        <a:lnSpc>
          <a:spcPct val="100000"/>
        </a:lnSpc>
        <a:spcBef>
          <a:spcPts val="375"/>
        </a:spcBef>
        <a:buFont typeface="Roboto" panose="02000000000000000000" pitchFamily="2" charset="0"/>
        <a:buChar char="–"/>
        <a:defRPr sz="1800" kern="1200">
          <a:solidFill>
            <a:schemeClr val="tx1"/>
          </a:solidFill>
          <a:latin typeface="Roboto" panose="02000000000000000000" pitchFamily="2" charset="0"/>
          <a:ea typeface="Roboto" panose="02000000000000000000" pitchFamily="2" charset="0"/>
          <a:cs typeface="Arial" panose="020B0604020202020204" pitchFamily="34" charset="0"/>
        </a:defRPr>
      </a:lvl2pPr>
      <a:lvl3pPr marL="857250" indent="-171450" algn="l" defTabSz="685800" rtl="0" eaLnBrk="1" latinLnBrk="0" hangingPunct="1">
        <a:lnSpc>
          <a:spcPct val="100000"/>
        </a:lnSpc>
        <a:spcBef>
          <a:spcPts val="375"/>
        </a:spcBef>
        <a:buFont typeface="Arial" panose="020B0604020202020204" pitchFamily="34" charset="0"/>
        <a:buChar char="•"/>
        <a:defRPr sz="1500" kern="1200">
          <a:solidFill>
            <a:schemeClr val="tx1"/>
          </a:solidFill>
          <a:latin typeface="Roboto" panose="02000000000000000000" pitchFamily="2" charset="0"/>
          <a:ea typeface="Roboto" panose="02000000000000000000" pitchFamily="2" charset="0"/>
          <a:cs typeface="Arial" panose="020B0604020202020204" pitchFamily="34" charset="0"/>
        </a:defRPr>
      </a:lvl3pPr>
      <a:lvl4pPr marL="1200150" indent="-171450" algn="l" defTabSz="685800" rtl="0" eaLnBrk="1" latinLnBrk="0" hangingPunct="1">
        <a:lnSpc>
          <a:spcPct val="100000"/>
        </a:lnSpc>
        <a:spcBef>
          <a:spcPts val="375"/>
        </a:spcBef>
        <a:buFont typeface="Arial" panose="020B0604020202020204" pitchFamily="34" charset="0"/>
        <a:buChar char="‒"/>
        <a:defRPr sz="1350" kern="1200">
          <a:solidFill>
            <a:schemeClr val="tx1"/>
          </a:solidFill>
          <a:latin typeface="Roboto" panose="02000000000000000000" pitchFamily="2" charset="0"/>
          <a:ea typeface="Roboto" panose="02000000000000000000" pitchFamily="2" charset="0"/>
          <a:cs typeface="Arial" panose="020B0604020202020204" pitchFamily="34" charset="0"/>
        </a:defRPr>
      </a:lvl4pPr>
      <a:lvl5pPr marL="1543050" indent="-171450" algn="l" defTabSz="685800" rtl="0" eaLnBrk="1" latinLnBrk="0" hangingPunct="1">
        <a:lnSpc>
          <a:spcPct val="100000"/>
        </a:lnSpc>
        <a:spcBef>
          <a:spcPts val="375"/>
        </a:spcBef>
        <a:buFont typeface="Arial" panose="020B0604020202020204" pitchFamily="34" charset="0"/>
        <a:buChar char="•"/>
        <a:defRPr sz="1350" kern="1200">
          <a:solidFill>
            <a:schemeClr val="tx1"/>
          </a:solidFill>
          <a:latin typeface="Roboto" panose="02000000000000000000" pitchFamily="2" charset="0"/>
          <a:ea typeface="Roboto" panose="02000000000000000000" pitchFamily="2" charset="0"/>
          <a:cs typeface="Arial" panose="020B0604020202020204" pitchFamily="34" charset="0"/>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28.png"/><Relationship Id="rId1" Type="http://schemas.openxmlformats.org/officeDocument/2006/relationships/slideLayout" Target="../slideLayouts/slideLayout9.xml"/><Relationship Id="rId4" Type="http://schemas.openxmlformats.org/officeDocument/2006/relationships/image" Target="../media/image30.png"/></Relationships>
</file>

<file path=ppt/slides/_rels/slide11.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9.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4.xml"/><Relationship Id="rId5" Type="http://schemas.openxmlformats.org/officeDocument/2006/relationships/image" Target="../media/image9.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notesSlide" Target="../notesSlides/notesSlide2.xml"/><Relationship Id="rId7" Type="http://schemas.openxmlformats.org/officeDocument/2006/relationships/image" Target="../media/image13.png"/><Relationship Id="rId2" Type="http://schemas.openxmlformats.org/officeDocument/2006/relationships/slideLayout" Target="../slideLayouts/slideLayout24.xml"/><Relationship Id="rId1" Type="http://schemas.openxmlformats.org/officeDocument/2006/relationships/themeOverride" Target="../theme/themeOverride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 Id="rId9" Type="http://schemas.openxmlformats.org/officeDocument/2006/relationships/image" Target="../media/image15.png"/></Relationships>
</file>

<file path=ppt/slides/_rels/slide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xml"/><Relationship Id="rId1" Type="http://schemas.openxmlformats.org/officeDocument/2006/relationships/slideLayout" Target="../slideLayouts/slideLayout24.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1.mov"/><Relationship Id="rId1" Type="http://schemas.microsoft.com/office/2007/relationships/media" Target="../media/media1.mov"/><Relationship Id="rId5" Type="http://schemas.openxmlformats.org/officeDocument/2006/relationships/image" Target="../media/image20.png"/><Relationship Id="rId4" Type="http://schemas.openxmlformats.org/officeDocument/2006/relationships/notesSlide" Target="../notesSlides/notesSlide4.xml"/></Relationships>
</file>

<file path=ppt/slides/_rels/slide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5.xml"/><Relationship Id="rId1" Type="http://schemas.openxmlformats.org/officeDocument/2006/relationships/slideLayout" Target="../slideLayouts/slideLayout9.xml"/><Relationship Id="rId4" Type="http://schemas.openxmlformats.org/officeDocument/2006/relationships/image" Target="../media/image22.png"/></Relationships>
</file>

<file path=ppt/slides/_rels/slide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6.xml"/><Relationship Id="rId1" Type="http://schemas.openxmlformats.org/officeDocument/2006/relationships/slideLayout" Target="../slideLayouts/slideLayout9.xml"/><Relationship Id="rId5" Type="http://schemas.openxmlformats.org/officeDocument/2006/relationships/image" Target="../media/image25.png"/><Relationship Id="rId4" Type="http://schemas.openxmlformats.org/officeDocument/2006/relationships/image" Target="../media/image24.png"/></Relationships>
</file>

<file path=ppt/slides/_rels/slide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7.xml"/><Relationship Id="rId1" Type="http://schemas.openxmlformats.org/officeDocument/2006/relationships/slideLayout" Target="../slideLayouts/slideLayout9.xml"/><Relationship Id="rId4" Type="http://schemas.openxmlformats.org/officeDocument/2006/relationships/image" Target="../media/image2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480B23-7308-1745-A1A9-A5522BA49EE8}"/>
              </a:ext>
            </a:extLst>
          </p:cNvPr>
          <p:cNvSpPr>
            <a:spLocks noGrp="1"/>
          </p:cNvSpPr>
          <p:nvPr>
            <p:ph type="ctrTitle"/>
          </p:nvPr>
        </p:nvSpPr>
        <p:spPr>
          <a:xfrm>
            <a:off x="2255044" y="2677626"/>
            <a:ext cx="6931628" cy="1847088"/>
          </a:xfrm>
        </p:spPr>
        <p:txBody>
          <a:bodyPr>
            <a:normAutofit/>
          </a:bodyPr>
          <a:lstStyle/>
          <a:p>
            <a:r>
              <a:rPr lang="en-US">
                <a:latin typeface="Roboto"/>
                <a:ea typeface="Roboto"/>
                <a:cs typeface="Arial"/>
              </a:rPr>
              <a:t>App4App2Grad</a:t>
            </a:r>
            <a:endParaRPr lang="en-US"/>
          </a:p>
        </p:txBody>
      </p:sp>
      <p:sp>
        <p:nvSpPr>
          <p:cNvPr id="12" name="Subtitle 11">
            <a:extLst>
              <a:ext uri="{FF2B5EF4-FFF2-40B4-BE49-F238E27FC236}">
                <a16:creationId xmlns:a16="http://schemas.microsoft.com/office/drawing/2014/main" id="{ADA0161C-D166-6E4C-8069-E1FBFE0BE5F2}"/>
              </a:ext>
            </a:extLst>
          </p:cNvPr>
          <p:cNvSpPr>
            <a:spLocks noGrp="1"/>
          </p:cNvSpPr>
          <p:nvPr>
            <p:ph type="subTitle" idx="1"/>
          </p:nvPr>
        </p:nvSpPr>
        <p:spPr>
          <a:xfrm>
            <a:off x="2255044" y="4709627"/>
            <a:ext cx="7765770" cy="365125"/>
          </a:xfrm>
        </p:spPr>
        <p:txBody>
          <a:bodyPr vert="horz" lIns="0" tIns="0" rIns="0" bIns="0" rtlCol="0" anchor="t">
            <a:normAutofit/>
          </a:bodyPr>
          <a:lstStyle/>
          <a:p>
            <a:r>
              <a:rPr lang="en-US">
                <a:latin typeface="Roboto"/>
                <a:ea typeface="Roboto"/>
                <a:cs typeface="Arial"/>
              </a:rPr>
              <a:t>Team 04</a:t>
            </a:r>
            <a:endParaRPr lang="en-US"/>
          </a:p>
        </p:txBody>
      </p:sp>
      <p:sp>
        <p:nvSpPr>
          <p:cNvPr id="13" name="Text Placeholder 12">
            <a:extLst>
              <a:ext uri="{FF2B5EF4-FFF2-40B4-BE49-F238E27FC236}">
                <a16:creationId xmlns:a16="http://schemas.microsoft.com/office/drawing/2014/main" id="{6C5EE2B8-026E-D04B-8925-60FA6F76C380}"/>
              </a:ext>
            </a:extLst>
          </p:cNvPr>
          <p:cNvSpPr>
            <a:spLocks noGrp="1"/>
          </p:cNvSpPr>
          <p:nvPr>
            <p:ph type="body" sz="quarter" idx="10"/>
          </p:nvPr>
        </p:nvSpPr>
        <p:spPr>
          <a:xfrm>
            <a:off x="2214076" y="5868920"/>
            <a:ext cx="7765770" cy="414991"/>
          </a:xfrm>
        </p:spPr>
        <p:txBody>
          <a:bodyPr/>
          <a:lstStyle/>
          <a:p>
            <a:r>
              <a:rPr lang="en-US"/>
              <a:t>December 13th, 2022</a:t>
            </a:r>
          </a:p>
        </p:txBody>
      </p:sp>
      <p:sp>
        <p:nvSpPr>
          <p:cNvPr id="5" name="Footer Placeholder 4">
            <a:extLst>
              <a:ext uri="{FF2B5EF4-FFF2-40B4-BE49-F238E27FC236}">
                <a16:creationId xmlns:a16="http://schemas.microsoft.com/office/drawing/2014/main" id="{A71FEB04-6AB2-DD4F-B560-E3674C11A535}"/>
              </a:ext>
            </a:extLst>
          </p:cNvPr>
          <p:cNvSpPr>
            <a:spLocks noGrp="1"/>
          </p:cNvSpPr>
          <p:nvPr>
            <p:ph type="ftr" sz="quarter" idx="3"/>
          </p:nvPr>
        </p:nvSpPr>
        <p:spPr>
          <a:xfrm>
            <a:off x="2280228" y="5071278"/>
            <a:ext cx="7631146" cy="414288"/>
          </a:xfrm>
        </p:spPr>
        <p:txBody>
          <a:bodyPr/>
          <a:lstStyle/>
          <a:p>
            <a:r>
              <a:rPr lang="en-US" b="1">
                <a:latin typeface="Roboto"/>
                <a:ea typeface="Roboto"/>
                <a:cs typeface="Roboto"/>
              </a:rPr>
              <a:t>Lucas </a:t>
            </a:r>
            <a:r>
              <a:rPr lang="en-US" b="1" err="1">
                <a:latin typeface="Roboto"/>
                <a:ea typeface="Roboto"/>
                <a:cs typeface="Roboto"/>
              </a:rPr>
              <a:t>Ausberger</a:t>
            </a:r>
            <a:r>
              <a:rPr lang="en-US" b="1">
                <a:latin typeface="Roboto"/>
                <a:ea typeface="Roboto"/>
                <a:cs typeface="Roboto"/>
              </a:rPr>
              <a:t>, Austin Beschen, Brandon Egger, Evan Lemker, Jack Stockley</a:t>
            </a:r>
            <a:endParaRPr lang="en-US">
              <a:latin typeface="Roboto"/>
              <a:ea typeface="Roboto"/>
              <a:cs typeface="Roboto"/>
            </a:endParaRPr>
          </a:p>
        </p:txBody>
      </p:sp>
    </p:spTree>
    <p:extLst>
      <p:ext uri="{BB962C8B-B14F-4D97-AF65-F5344CB8AC3E}">
        <p14:creationId xmlns:p14="http://schemas.microsoft.com/office/powerpoint/2010/main" val="3892510878"/>
      </p:ext>
    </p:extLst>
  </p:cSld>
  <p:clrMapOvr>
    <a:overrideClrMapping bg1="lt1" tx1="dk1" bg2="lt2" tx2="dk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7D044A-8A96-3285-6C41-1C5A2D425C45}"/>
              </a:ext>
            </a:extLst>
          </p:cNvPr>
          <p:cNvSpPr>
            <a:spLocks noGrp="1"/>
          </p:cNvSpPr>
          <p:nvPr>
            <p:ph type="title"/>
          </p:nvPr>
        </p:nvSpPr>
        <p:spPr/>
        <p:txBody>
          <a:bodyPr/>
          <a:lstStyle/>
          <a:p>
            <a:r>
              <a:rPr lang="en-US"/>
              <a:t>Testing</a:t>
            </a:r>
          </a:p>
        </p:txBody>
      </p:sp>
      <p:sp>
        <p:nvSpPr>
          <p:cNvPr id="3" name="Content Placeholder 2">
            <a:extLst>
              <a:ext uri="{FF2B5EF4-FFF2-40B4-BE49-F238E27FC236}">
                <a16:creationId xmlns:a16="http://schemas.microsoft.com/office/drawing/2014/main" id="{6C96A319-C562-E0FF-4D1E-4F8752E95499}"/>
              </a:ext>
            </a:extLst>
          </p:cNvPr>
          <p:cNvSpPr>
            <a:spLocks noGrp="1"/>
          </p:cNvSpPr>
          <p:nvPr>
            <p:ph idx="10"/>
          </p:nvPr>
        </p:nvSpPr>
        <p:spPr/>
        <p:txBody>
          <a:bodyPr/>
          <a:lstStyle/>
          <a:p>
            <a:pPr>
              <a:buFont typeface="Wingdings" panose="05000000000000000000" pitchFamily="2" charset="2"/>
              <a:buChar char="§"/>
            </a:pPr>
            <a:r>
              <a:rPr lang="en-US"/>
              <a:t>Each teammate was responsible for their features</a:t>
            </a:r>
          </a:p>
          <a:p>
            <a:pPr>
              <a:buFont typeface="Wingdings" panose="05000000000000000000" pitchFamily="2" charset="2"/>
              <a:buChar char="§"/>
            </a:pPr>
            <a:r>
              <a:rPr lang="en-US"/>
              <a:t>BDD</a:t>
            </a:r>
          </a:p>
          <a:p>
            <a:pPr lvl="1">
              <a:buFont typeface="Wingdings" panose="05000000000000000000" pitchFamily="2" charset="2"/>
              <a:buChar char="§"/>
            </a:pPr>
            <a:r>
              <a:rPr lang="en-US"/>
              <a:t>Cucumber</a:t>
            </a:r>
          </a:p>
          <a:p>
            <a:pPr lvl="1">
              <a:buFont typeface="Wingdings" panose="05000000000000000000" pitchFamily="2" charset="2"/>
              <a:buChar char="§"/>
            </a:pPr>
            <a:r>
              <a:rPr lang="en-US"/>
              <a:t>Capybara</a:t>
            </a:r>
          </a:p>
          <a:p>
            <a:pPr>
              <a:buFont typeface="Wingdings" panose="05000000000000000000" pitchFamily="2" charset="2"/>
              <a:buChar char="§"/>
            </a:pPr>
            <a:r>
              <a:rPr lang="en-US"/>
              <a:t>TDD</a:t>
            </a:r>
          </a:p>
          <a:p>
            <a:pPr lvl="1">
              <a:buFont typeface="Wingdings" panose="05000000000000000000" pitchFamily="2" charset="2"/>
              <a:buChar char="§"/>
            </a:pPr>
            <a:r>
              <a:rPr lang="en-US" err="1"/>
              <a:t>Rspec</a:t>
            </a:r>
            <a:endParaRPr lang="en-US"/>
          </a:p>
          <a:p>
            <a:pPr lvl="1">
              <a:buFont typeface="Wingdings" panose="05000000000000000000" pitchFamily="2" charset="2"/>
              <a:buChar char="§"/>
            </a:pPr>
            <a:r>
              <a:rPr lang="en-US" err="1"/>
              <a:t>FactoryBot</a:t>
            </a:r>
            <a:endParaRPr lang="en-US"/>
          </a:p>
          <a:p>
            <a:pPr>
              <a:buFont typeface="Wingdings" panose="05000000000000000000" pitchFamily="2" charset="2"/>
              <a:buChar char="§"/>
            </a:pPr>
            <a:r>
              <a:rPr lang="en-US"/>
              <a:t>Coverage</a:t>
            </a:r>
          </a:p>
          <a:p>
            <a:pPr lvl="1">
              <a:buFont typeface="Wingdings" panose="05000000000000000000" pitchFamily="2" charset="2"/>
              <a:buChar char="§"/>
            </a:pPr>
            <a:r>
              <a:rPr lang="en-US"/>
              <a:t>Generated with </a:t>
            </a:r>
            <a:r>
              <a:rPr lang="en-US" err="1"/>
              <a:t>SimpleCov</a:t>
            </a:r>
            <a:endParaRPr lang="en-US"/>
          </a:p>
        </p:txBody>
      </p:sp>
      <p:sp>
        <p:nvSpPr>
          <p:cNvPr id="4" name="Footer Placeholder 3">
            <a:extLst>
              <a:ext uri="{FF2B5EF4-FFF2-40B4-BE49-F238E27FC236}">
                <a16:creationId xmlns:a16="http://schemas.microsoft.com/office/drawing/2014/main" id="{C5405FCF-A848-562A-4387-883130EF642A}"/>
              </a:ext>
            </a:extLst>
          </p:cNvPr>
          <p:cNvSpPr>
            <a:spLocks noGrp="1"/>
          </p:cNvSpPr>
          <p:nvPr>
            <p:ph type="ftr" sz="quarter" idx="3"/>
          </p:nvPr>
        </p:nvSpPr>
        <p:spPr/>
        <p:txBody>
          <a:bodyPr/>
          <a:lstStyle/>
          <a:p>
            <a:r>
              <a:rPr lang="en-US"/>
              <a:t>SELT Team 4</a:t>
            </a:r>
          </a:p>
        </p:txBody>
      </p:sp>
      <p:pic>
        <p:nvPicPr>
          <p:cNvPr id="5" name="Picture 5" descr="Graphical user interface, text, application&#10;&#10;Description automatically generated">
            <a:extLst>
              <a:ext uri="{FF2B5EF4-FFF2-40B4-BE49-F238E27FC236}">
                <a16:creationId xmlns:a16="http://schemas.microsoft.com/office/drawing/2014/main" id="{A894796E-F52E-917B-EA4A-EF9495DAFE92}"/>
              </a:ext>
            </a:extLst>
          </p:cNvPr>
          <p:cNvPicPr>
            <a:picLocks noChangeAspect="1"/>
          </p:cNvPicPr>
          <p:nvPr/>
        </p:nvPicPr>
        <p:blipFill>
          <a:blip r:embed="rId2"/>
          <a:stretch>
            <a:fillRect/>
          </a:stretch>
        </p:blipFill>
        <p:spPr>
          <a:xfrm>
            <a:off x="8706097" y="2382668"/>
            <a:ext cx="2743200" cy="824311"/>
          </a:xfrm>
          <a:prstGeom prst="rect">
            <a:avLst/>
          </a:prstGeom>
        </p:spPr>
      </p:pic>
      <p:pic>
        <p:nvPicPr>
          <p:cNvPr id="10" name="Picture 10" descr="Text&#10;&#10;Description automatically generated">
            <a:extLst>
              <a:ext uri="{FF2B5EF4-FFF2-40B4-BE49-F238E27FC236}">
                <a16:creationId xmlns:a16="http://schemas.microsoft.com/office/drawing/2014/main" id="{AA97608C-3D2C-DA5D-5FFF-23D3768F7619}"/>
              </a:ext>
            </a:extLst>
          </p:cNvPr>
          <p:cNvPicPr>
            <a:picLocks noChangeAspect="1"/>
          </p:cNvPicPr>
          <p:nvPr/>
        </p:nvPicPr>
        <p:blipFill rotWithShape="1">
          <a:blip r:embed="rId3"/>
          <a:srcRect r="24572" b="-1163"/>
          <a:stretch/>
        </p:blipFill>
        <p:spPr>
          <a:xfrm>
            <a:off x="5249606" y="3580105"/>
            <a:ext cx="6198462" cy="648204"/>
          </a:xfrm>
          <a:prstGeom prst="rect">
            <a:avLst/>
          </a:prstGeom>
        </p:spPr>
      </p:pic>
      <p:pic>
        <p:nvPicPr>
          <p:cNvPr id="13" name="Picture 13">
            <a:extLst>
              <a:ext uri="{FF2B5EF4-FFF2-40B4-BE49-F238E27FC236}">
                <a16:creationId xmlns:a16="http://schemas.microsoft.com/office/drawing/2014/main" id="{E6BB51B6-F65F-A278-D70A-88FFD8B4FA5E}"/>
              </a:ext>
            </a:extLst>
          </p:cNvPr>
          <p:cNvPicPr>
            <a:picLocks noChangeAspect="1"/>
          </p:cNvPicPr>
          <p:nvPr/>
        </p:nvPicPr>
        <p:blipFill>
          <a:blip r:embed="rId4"/>
          <a:stretch>
            <a:fillRect/>
          </a:stretch>
        </p:blipFill>
        <p:spPr>
          <a:xfrm>
            <a:off x="5603444" y="4591187"/>
            <a:ext cx="5842986" cy="1093530"/>
          </a:xfrm>
          <a:prstGeom prst="rect">
            <a:avLst/>
          </a:prstGeom>
        </p:spPr>
      </p:pic>
    </p:spTree>
    <p:extLst>
      <p:ext uri="{BB962C8B-B14F-4D97-AF65-F5344CB8AC3E}">
        <p14:creationId xmlns:p14="http://schemas.microsoft.com/office/powerpoint/2010/main" val="29212033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374740-7B3A-4A0A-2A7C-0C2E2A2F8AA6}"/>
              </a:ext>
            </a:extLst>
          </p:cNvPr>
          <p:cNvSpPr>
            <a:spLocks noGrp="1"/>
          </p:cNvSpPr>
          <p:nvPr>
            <p:ph type="title"/>
          </p:nvPr>
        </p:nvSpPr>
        <p:spPr/>
        <p:txBody>
          <a:bodyPr/>
          <a:lstStyle/>
          <a:p>
            <a:r>
              <a:rPr lang="en-US"/>
              <a:t>Technologies</a:t>
            </a:r>
          </a:p>
        </p:txBody>
      </p:sp>
      <p:sp>
        <p:nvSpPr>
          <p:cNvPr id="3" name="Content Placeholder 2">
            <a:extLst>
              <a:ext uri="{FF2B5EF4-FFF2-40B4-BE49-F238E27FC236}">
                <a16:creationId xmlns:a16="http://schemas.microsoft.com/office/drawing/2014/main" id="{C4EBD856-9621-4AD7-C278-AA6C4CD63FF1}"/>
              </a:ext>
            </a:extLst>
          </p:cNvPr>
          <p:cNvSpPr>
            <a:spLocks noGrp="1"/>
          </p:cNvSpPr>
          <p:nvPr>
            <p:ph idx="10"/>
          </p:nvPr>
        </p:nvSpPr>
        <p:spPr/>
        <p:txBody>
          <a:bodyPr vert="horz" lIns="0" tIns="0" rIns="0" bIns="0" rtlCol="0" anchor="t">
            <a:normAutofit lnSpcReduction="10000"/>
          </a:bodyPr>
          <a:lstStyle/>
          <a:p>
            <a:pPr>
              <a:buFont typeface="Wingdings" pitchFamily="2" charset="2"/>
              <a:buChar char="§"/>
            </a:pPr>
            <a:r>
              <a:rPr lang="en-US">
                <a:latin typeface="Roboto"/>
                <a:ea typeface="Roboto"/>
                <a:cs typeface="Arial"/>
              </a:rPr>
              <a:t>Framework</a:t>
            </a:r>
            <a:r>
              <a:rPr lang="en-US" b="1">
                <a:latin typeface="Roboto"/>
                <a:ea typeface="Roboto"/>
                <a:cs typeface="Arial"/>
              </a:rPr>
              <a:t> </a:t>
            </a:r>
            <a:endParaRPr lang="en-US">
              <a:latin typeface="Roboto"/>
              <a:ea typeface="Roboto"/>
              <a:cs typeface="Arial"/>
            </a:endParaRPr>
          </a:p>
          <a:p>
            <a:pPr lvl="1">
              <a:buFont typeface="Wingdings" pitchFamily="2" charset="2"/>
              <a:buChar char="§"/>
            </a:pPr>
            <a:r>
              <a:rPr lang="en-US">
                <a:latin typeface="Roboto"/>
                <a:ea typeface="Roboto"/>
                <a:cs typeface="Arial"/>
              </a:rPr>
              <a:t>Ruby </a:t>
            </a:r>
            <a:r>
              <a:rPr lang="en-US" i="1">
                <a:latin typeface="Roboto"/>
                <a:ea typeface="Roboto"/>
                <a:cs typeface="Arial"/>
              </a:rPr>
              <a:t>2.6.6 </a:t>
            </a:r>
            <a:r>
              <a:rPr lang="en-US">
                <a:latin typeface="Roboto"/>
                <a:ea typeface="Roboto"/>
                <a:cs typeface="Arial"/>
              </a:rPr>
              <a:t>on</a:t>
            </a:r>
            <a:r>
              <a:rPr lang="en-US" i="1">
                <a:latin typeface="Roboto"/>
                <a:ea typeface="Roboto"/>
                <a:cs typeface="Arial"/>
              </a:rPr>
              <a:t> </a:t>
            </a:r>
            <a:r>
              <a:rPr lang="en-US">
                <a:latin typeface="Roboto"/>
                <a:ea typeface="Roboto"/>
                <a:cs typeface="Arial"/>
              </a:rPr>
              <a:t>Rails </a:t>
            </a:r>
            <a:r>
              <a:rPr lang="en-US" i="1">
                <a:latin typeface="Roboto"/>
                <a:ea typeface="Roboto"/>
                <a:cs typeface="Arial"/>
              </a:rPr>
              <a:t>4.2.10 </a:t>
            </a:r>
          </a:p>
          <a:p>
            <a:pPr lvl="1">
              <a:buFont typeface="Wingdings" pitchFamily="2" charset="2"/>
              <a:buChar char="§"/>
            </a:pPr>
            <a:r>
              <a:rPr lang="en-US" err="1">
                <a:latin typeface="Roboto"/>
                <a:ea typeface="Roboto"/>
                <a:cs typeface="Arial"/>
              </a:rPr>
              <a:t>Haml</a:t>
            </a:r>
            <a:endParaRPr lang="en-US"/>
          </a:p>
          <a:p>
            <a:pPr>
              <a:buFont typeface="Wingdings" pitchFamily="2" charset="2"/>
              <a:buChar char="§"/>
            </a:pPr>
            <a:r>
              <a:rPr lang="en-US">
                <a:latin typeface="Roboto"/>
                <a:ea typeface="Roboto"/>
                <a:cs typeface="Arial"/>
              </a:rPr>
              <a:t>Google Cloud Storage Gem</a:t>
            </a:r>
          </a:p>
          <a:p>
            <a:pPr lvl="1">
              <a:buFont typeface="Wingdings" pitchFamily="2" charset="2"/>
              <a:buChar char="§"/>
            </a:pPr>
            <a:r>
              <a:rPr lang="en-US">
                <a:latin typeface="Roboto"/>
                <a:ea typeface="Roboto"/>
                <a:cs typeface="Arial"/>
              </a:rPr>
              <a:t>Student document upload</a:t>
            </a:r>
          </a:p>
          <a:p>
            <a:pPr lvl="1">
              <a:buFont typeface="Wingdings" pitchFamily="2" charset="2"/>
              <a:buChar char="§"/>
            </a:pPr>
            <a:r>
              <a:rPr lang="en-US">
                <a:latin typeface="Roboto"/>
                <a:ea typeface="Roboto"/>
                <a:cs typeface="Arial"/>
              </a:rPr>
              <a:t>Secret API key stored on Heroku</a:t>
            </a:r>
          </a:p>
          <a:p>
            <a:pPr>
              <a:buFont typeface="Wingdings" pitchFamily="2" charset="2"/>
              <a:buChar char="§"/>
            </a:pPr>
            <a:r>
              <a:rPr lang="en-US">
                <a:latin typeface="Roboto"/>
                <a:ea typeface="Roboto"/>
                <a:cs typeface="Arial"/>
              </a:rPr>
              <a:t>JavaScript</a:t>
            </a:r>
          </a:p>
          <a:p>
            <a:pPr lvl="1">
              <a:buFont typeface="Wingdings" pitchFamily="2" charset="2"/>
              <a:buChar char="§"/>
            </a:pPr>
            <a:r>
              <a:rPr lang="en-US">
                <a:latin typeface="Roboto"/>
                <a:ea typeface="Roboto"/>
                <a:cs typeface="Arial"/>
              </a:rPr>
              <a:t>Enables </a:t>
            </a:r>
            <a:r>
              <a:rPr lang="en-US" i="1" err="1">
                <a:latin typeface="Roboto"/>
                <a:ea typeface="Roboto"/>
                <a:cs typeface="Arial"/>
              </a:rPr>
              <a:t>has_many</a:t>
            </a:r>
            <a:r>
              <a:rPr lang="en-US">
                <a:latin typeface="Roboto"/>
                <a:ea typeface="Roboto"/>
                <a:cs typeface="Arial"/>
              </a:rPr>
              <a:t> form creation with </a:t>
            </a:r>
            <a:r>
              <a:rPr lang="en-US" i="1" err="1">
                <a:latin typeface="Roboto"/>
                <a:ea typeface="Roboto"/>
                <a:cs typeface="Arial"/>
              </a:rPr>
              <a:t>belongs_to</a:t>
            </a:r>
            <a:r>
              <a:rPr lang="en-US" i="1">
                <a:latin typeface="Roboto"/>
                <a:ea typeface="Roboto"/>
                <a:cs typeface="Arial"/>
              </a:rPr>
              <a:t> </a:t>
            </a:r>
            <a:r>
              <a:rPr lang="en-US">
                <a:latin typeface="Roboto"/>
                <a:ea typeface="Roboto"/>
                <a:cs typeface="Arial"/>
              </a:rPr>
              <a:t>parent</a:t>
            </a:r>
          </a:p>
          <a:p>
            <a:pPr lvl="1">
              <a:buFont typeface="Wingdings" pitchFamily="2" charset="2"/>
              <a:buChar char="§"/>
            </a:pPr>
            <a:r>
              <a:rPr lang="en-US">
                <a:latin typeface="Roboto"/>
                <a:ea typeface="Roboto"/>
                <a:cs typeface="Arial"/>
              </a:rPr>
              <a:t>Application educations/documents</a:t>
            </a:r>
          </a:p>
          <a:p>
            <a:pPr>
              <a:buFont typeface="Wingdings" pitchFamily="2" charset="2"/>
              <a:buChar char="§"/>
            </a:pPr>
            <a:r>
              <a:rPr lang="en-US" err="1">
                <a:latin typeface="Roboto"/>
                <a:ea typeface="Roboto"/>
                <a:cs typeface="Arial"/>
              </a:rPr>
              <a:t>Bcrypt</a:t>
            </a:r>
            <a:r>
              <a:rPr lang="en-US">
                <a:latin typeface="Roboto"/>
                <a:ea typeface="Roboto"/>
                <a:cs typeface="Arial"/>
              </a:rPr>
              <a:t> Gem</a:t>
            </a:r>
          </a:p>
          <a:p>
            <a:pPr lvl="1">
              <a:buFont typeface="Wingdings" pitchFamily="2" charset="2"/>
              <a:buChar char="§"/>
            </a:pPr>
            <a:r>
              <a:rPr lang="en-US">
                <a:latin typeface="Roboto"/>
                <a:ea typeface="Roboto"/>
                <a:cs typeface="Arial"/>
              </a:rPr>
              <a:t>For encrypting passwords stored in database</a:t>
            </a:r>
          </a:p>
        </p:txBody>
      </p:sp>
      <p:sp>
        <p:nvSpPr>
          <p:cNvPr id="4" name="Footer Placeholder 3">
            <a:extLst>
              <a:ext uri="{FF2B5EF4-FFF2-40B4-BE49-F238E27FC236}">
                <a16:creationId xmlns:a16="http://schemas.microsoft.com/office/drawing/2014/main" id="{BB7F44F1-FB25-CE43-EF6C-84BBB53A8FB3}"/>
              </a:ext>
            </a:extLst>
          </p:cNvPr>
          <p:cNvSpPr>
            <a:spLocks noGrp="1"/>
          </p:cNvSpPr>
          <p:nvPr>
            <p:ph type="ftr" sz="quarter" idx="3"/>
          </p:nvPr>
        </p:nvSpPr>
        <p:spPr/>
        <p:txBody>
          <a:bodyPr/>
          <a:lstStyle/>
          <a:p>
            <a:r>
              <a:rPr lang="en-US"/>
              <a:t>SELT Team 4</a:t>
            </a:r>
          </a:p>
        </p:txBody>
      </p:sp>
      <p:pic>
        <p:nvPicPr>
          <p:cNvPr id="6" name="Picture 5" descr="Graphical user interface, application&#10;&#10;Description automatically generated">
            <a:extLst>
              <a:ext uri="{FF2B5EF4-FFF2-40B4-BE49-F238E27FC236}">
                <a16:creationId xmlns:a16="http://schemas.microsoft.com/office/drawing/2014/main" id="{9BFFE44F-402C-5779-909B-3BDE7CD5C41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96211" y="1247133"/>
            <a:ext cx="4919311" cy="2568047"/>
          </a:xfrm>
          <a:prstGeom prst="rect">
            <a:avLst/>
          </a:prstGeom>
          <a:effectLst>
            <a:outerShdw blurRad="50800" dist="38100" dir="8100000" algn="tr" rotWithShape="0">
              <a:prstClr val="black">
                <a:alpha val="40000"/>
              </a:prstClr>
            </a:outerShdw>
          </a:effectLst>
        </p:spPr>
      </p:pic>
    </p:spTree>
    <p:extLst>
      <p:ext uri="{BB962C8B-B14F-4D97-AF65-F5344CB8AC3E}">
        <p14:creationId xmlns:p14="http://schemas.microsoft.com/office/powerpoint/2010/main" val="10515486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DA48CE-5E52-A1D8-34BB-9078D45A3018}"/>
              </a:ext>
            </a:extLst>
          </p:cNvPr>
          <p:cNvSpPr>
            <a:spLocks noGrp="1"/>
          </p:cNvSpPr>
          <p:nvPr>
            <p:ph type="title"/>
          </p:nvPr>
        </p:nvSpPr>
        <p:spPr/>
        <p:txBody>
          <a:bodyPr/>
          <a:lstStyle/>
          <a:p>
            <a:r>
              <a:rPr lang="en-US"/>
              <a:t>Database Schema Overview</a:t>
            </a:r>
          </a:p>
        </p:txBody>
      </p:sp>
      <p:sp>
        <p:nvSpPr>
          <p:cNvPr id="4" name="Footer Placeholder 3">
            <a:extLst>
              <a:ext uri="{FF2B5EF4-FFF2-40B4-BE49-F238E27FC236}">
                <a16:creationId xmlns:a16="http://schemas.microsoft.com/office/drawing/2014/main" id="{47481F75-9625-35D8-C13E-8C97E9166B94}"/>
              </a:ext>
            </a:extLst>
          </p:cNvPr>
          <p:cNvSpPr>
            <a:spLocks noGrp="1"/>
          </p:cNvSpPr>
          <p:nvPr>
            <p:ph type="ftr" sz="quarter" idx="3"/>
          </p:nvPr>
        </p:nvSpPr>
        <p:spPr/>
        <p:txBody>
          <a:bodyPr/>
          <a:lstStyle/>
          <a:p>
            <a:r>
              <a:rPr lang="en-US"/>
              <a:t>SELT Team 4</a:t>
            </a:r>
          </a:p>
        </p:txBody>
      </p:sp>
      <p:pic>
        <p:nvPicPr>
          <p:cNvPr id="7" name="Picture 6">
            <a:extLst>
              <a:ext uri="{FF2B5EF4-FFF2-40B4-BE49-F238E27FC236}">
                <a16:creationId xmlns:a16="http://schemas.microsoft.com/office/drawing/2014/main" id="{6A9A5552-70C4-4261-EB37-E291ACA3C1FE}"/>
              </a:ext>
            </a:extLst>
          </p:cNvPr>
          <p:cNvPicPr>
            <a:picLocks noChangeAspect="1"/>
          </p:cNvPicPr>
          <p:nvPr/>
        </p:nvPicPr>
        <p:blipFill rotWithShape="1">
          <a:blip r:embed="rId2">
            <a:extLst>
              <a:ext uri="{28A0092B-C50C-407E-A947-70E740481C1C}">
                <a14:useLocalDpi xmlns:a14="http://schemas.microsoft.com/office/drawing/2010/main" val="0"/>
              </a:ext>
            </a:extLst>
          </a:blip>
          <a:srcRect l="1571" t="2605" r="2503" b="2820"/>
          <a:stretch/>
        </p:blipFill>
        <p:spPr>
          <a:xfrm>
            <a:off x="2600696" y="1282535"/>
            <a:ext cx="7103982" cy="5048686"/>
          </a:xfrm>
          <a:prstGeom prst="rect">
            <a:avLst/>
          </a:prstGeom>
        </p:spPr>
      </p:pic>
    </p:spTree>
    <p:extLst>
      <p:ext uri="{BB962C8B-B14F-4D97-AF65-F5344CB8AC3E}">
        <p14:creationId xmlns:p14="http://schemas.microsoft.com/office/powerpoint/2010/main" val="212661387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CA686E-E468-EE56-8B28-E9B68B6BE527}"/>
              </a:ext>
            </a:extLst>
          </p:cNvPr>
          <p:cNvSpPr>
            <a:spLocks noGrp="1"/>
          </p:cNvSpPr>
          <p:nvPr>
            <p:ph type="title"/>
          </p:nvPr>
        </p:nvSpPr>
        <p:spPr/>
        <p:txBody>
          <a:bodyPr/>
          <a:lstStyle/>
          <a:p>
            <a:r>
              <a:rPr lang="en-US"/>
              <a:t>Lessons Learned</a:t>
            </a:r>
          </a:p>
        </p:txBody>
      </p:sp>
      <p:sp>
        <p:nvSpPr>
          <p:cNvPr id="3" name="Content Placeholder 2">
            <a:extLst>
              <a:ext uri="{FF2B5EF4-FFF2-40B4-BE49-F238E27FC236}">
                <a16:creationId xmlns:a16="http://schemas.microsoft.com/office/drawing/2014/main" id="{C04C47BA-EAE5-D1BD-5820-274FC2D25F12}"/>
              </a:ext>
            </a:extLst>
          </p:cNvPr>
          <p:cNvSpPr>
            <a:spLocks noGrp="1"/>
          </p:cNvSpPr>
          <p:nvPr>
            <p:ph idx="10"/>
          </p:nvPr>
        </p:nvSpPr>
        <p:spPr/>
        <p:txBody>
          <a:bodyPr vert="horz" lIns="0" tIns="0" rIns="0" bIns="0" rtlCol="0" anchor="t">
            <a:normAutofit/>
          </a:bodyPr>
          <a:lstStyle/>
          <a:p>
            <a:pPr marL="342900" indent="-342900">
              <a:buFont typeface="Wingdings" panose="020B0604020202020204" pitchFamily="34" charset="0"/>
              <a:buChar char="§"/>
            </a:pPr>
            <a:r>
              <a:rPr lang="en-US">
                <a:latin typeface="Roboto"/>
                <a:ea typeface="Roboto"/>
                <a:cs typeface="Arial"/>
              </a:rPr>
              <a:t>Protected main branch and pipeline necessary</a:t>
            </a:r>
          </a:p>
          <a:p>
            <a:pPr marL="342900" indent="-342900">
              <a:buFont typeface="Wingdings" panose="020B0604020202020204" pitchFamily="34" charset="0"/>
              <a:buChar char="§"/>
            </a:pPr>
            <a:r>
              <a:rPr lang="en-US">
                <a:latin typeface="Roboto"/>
                <a:ea typeface="Roboto"/>
                <a:cs typeface="Arial"/>
              </a:rPr>
              <a:t>Element ID selectors for resilient Cucumber tests</a:t>
            </a:r>
          </a:p>
          <a:p>
            <a:pPr marL="342900" indent="-342900">
              <a:buFont typeface="Wingdings" panose="020B0604020202020204" pitchFamily="34" charset="0"/>
              <a:buChar char="§"/>
            </a:pPr>
            <a:r>
              <a:rPr lang="en-US">
                <a:latin typeface="Roboto"/>
                <a:ea typeface="Roboto"/>
                <a:cs typeface="Arial"/>
              </a:rPr>
              <a:t>Marking features complete when they are complete; not at end of sprint</a:t>
            </a:r>
          </a:p>
          <a:p>
            <a:pPr marL="342900" indent="-342900">
              <a:buFont typeface="Wingdings" panose="020B0604020202020204" pitchFamily="34" charset="0"/>
              <a:buChar char="§"/>
            </a:pPr>
            <a:r>
              <a:rPr lang="en-US">
                <a:latin typeface="Roboto"/>
                <a:ea typeface="Roboto"/>
                <a:cs typeface="Arial"/>
              </a:rPr>
              <a:t>Better point estimation for features</a:t>
            </a:r>
          </a:p>
          <a:p>
            <a:pPr marL="342900" indent="-342900">
              <a:buFont typeface="Wingdings" panose="020B0604020202020204" pitchFamily="34" charset="0"/>
              <a:buChar char="§"/>
            </a:pPr>
            <a:r>
              <a:rPr lang="en-US">
                <a:latin typeface="Roboto"/>
                <a:ea typeface="Roboto"/>
                <a:cs typeface="Arial"/>
              </a:rPr>
              <a:t>Consider blockers when planning</a:t>
            </a:r>
          </a:p>
        </p:txBody>
      </p:sp>
      <p:sp>
        <p:nvSpPr>
          <p:cNvPr id="4" name="Footer Placeholder 3">
            <a:extLst>
              <a:ext uri="{FF2B5EF4-FFF2-40B4-BE49-F238E27FC236}">
                <a16:creationId xmlns:a16="http://schemas.microsoft.com/office/drawing/2014/main" id="{DE6B8A74-EB4D-0C4B-C323-9BB2E47C4098}"/>
              </a:ext>
            </a:extLst>
          </p:cNvPr>
          <p:cNvSpPr>
            <a:spLocks noGrp="1"/>
          </p:cNvSpPr>
          <p:nvPr>
            <p:ph type="ftr" sz="quarter" idx="3"/>
          </p:nvPr>
        </p:nvSpPr>
        <p:spPr/>
        <p:txBody>
          <a:bodyPr/>
          <a:lstStyle/>
          <a:p>
            <a:r>
              <a:rPr lang="en-US"/>
              <a:t>SELT Team 4</a:t>
            </a:r>
          </a:p>
        </p:txBody>
      </p:sp>
    </p:spTree>
    <p:extLst>
      <p:ext uri="{BB962C8B-B14F-4D97-AF65-F5344CB8AC3E}">
        <p14:creationId xmlns:p14="http://schemas.microsoft.com/office/powerpoint/2010/main" val="395928369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CFB9F4-08AF-4E7E-DD2B-9DCAF44CF40B}"/>
              </a:ext>
            </a:extLst>
          </p:cNvPr>
          <p:cNvSpPr>
            <a:spLocks noGrp="1"/>
          </p:cNvSpPr>
          <p:nvPr>
            <p:ph type="ctrTitle"/>
          </p:nvPr>
        </p:nvSpPr>
        <p:spPr/>
        <p:txBody>
          <a:bodyPr/>
          <a:lstStyle/>
          <a:p>
            <a:r>
              <a:rPr lang="en-US"/>
              <a:t>Live Demo</a:t>
            </a:r>
          </a:p>
        </p:txBody>
      </p:sp>
    </p:spTree>
    <p:extLst>
      <p:ext uri="{BB962C8B-B14F-4D97-AF65-F5344CB8AC3E}">
        <p14:creationId xmlns:p14="http://schemas.microsoft.com/office/powerpoint/2010/main" val="338250012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CFB9F4-08AF-4E7E-DD2B-9DCAF44CF40B}"/>
              </a:ext>
            </a:extLst>
          </p:cNvPr>
          <p:cNvSpPr>
            <a:spLocks noGrp="1"/>
          </p:cNvSpPr>
          <p:nvPr>
            <p:ph type="ctrTitle"/>
          </p:nvPr>
        </p:nvSpPr>
        <p:spPr/>
        <p:txBody>
          <a:bodyPr/>
          <a:lstStyle/>
          <a:p>
            <a:r>
              <a:rPr lang="en-US"/>
              <a:t>Questions?</a:t>
            </a:r>
          </a:p>
        </p:txBody>
      </p:sp>
    </p:spTree>
    <p:extLst>
      <p:ext uri="{BB962C8B-B14F-4D97-AF65-F5344CB8AC3E}">
        <p14:creationId xmlns:p14="http://schemas.microsoft.com/office/powerpoint/2010/main" val="15586425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1844F6-F9B1-9E61-8241-06A70763F1E5}"/>
              </a:ext>
            </a:extLst>
          </p:cNvPr>
          <p:cNvSpPr>
            <a:spLocks noGrp="1"/>
          </p:cNvSpPr>
          <p:nvPr>
            <p:ph type="title"/>
          </p:nvPr>
        </p:nvSpPr>
        <p:spPr/>
        <p:txBody>
          <a:bodyPr/>
          <a:lstStyle/>
          <a:p>
            <a:r>
              <a:rPr lang="en-US"/>
              <a:t>Our Goals</a:t>
            </a:r>
          </a:p>
        </p:txBody>
      </p:sp>
      <p:sp>
        <p:nvSpPr>
          <p:cNvPr id="4" name="Footer Placeholder 3">
            <a:extLst>
              <a:ext uri="{FF2B5EF4-FFF2-40B4-BE49-F238E27FC236}">
                <a16:creationId xmlns:a16="http://schemas.microsoft.com/office/drawing/2014/main" id="{F76237BA-45EC-5F10-9C98-D8BE7F662908}"/>
              </a:ext>
            </a:extLst>
          </p:cNvPr>
          <p:cNvSpPr>
            <a:spLocks noGrp="1"/>
          </p:cNvSpPr>
          <p:nvPr>
            <p:ph type="ftr" sz="quarter" idx="3"/>
          </p:nvPr>
        </p:nvSpPr>
        <p:spPr/>
        <p:txBody>
          <a:bodyPr/>
          <a:lstStyle/>
          <a:p>
            <a:r>
              <a:rPr lang="en-US"/>
              <a:t>SELT Team 4</a:t>
            </a:r>
          </a:p>
        </p:txBody>
      </p:sp>
      <p:graphicFrame>
        <p:nvGraphicFramePr>
          <p:cNvPr id="16" name="Diagram 16">
            <a:extLst>
              <a:ext uri="{FF2B5EF4-FFF2-40B4-BE49-F238E27FC236}">
                <a16:creationId xmlns:a16="http://schemas.microsoft.com/office/drawing/2014/main" id="{1A78A151-F106-0A7D-C819-1E7A46F8A3C8}"/>
              </a:ext>
            </a:extLst>
          </p:cNvPr>
          <p:cNvGraphicFramePr/>
          <p:nvPr>
            <p:extLst>
              <p:ext uri="{D42A27DB-BD31-4B8C-83A1-F6EECF244321}">
                <p14:modId xmlns:p14="http://schemas.microsoft.com/office/powerpoint/2010/main" val="2965204915"/>
              </p:ext>
            </p:extLst>
          </p:nvPr>
        </p:nvGraphicFramePr>
        <p:xfrm>
          <a:off x="2896609" y="935361"/>
          <a:ext cx="6398781" cy="501002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59372739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A983CC-51A4-4955-8A70-308834CBCA1A}"/>
              </a:ext>
            </a:extLst>
          </p:cNvPr>
          <p:cNvSpPr>
            <a:spLocks noGrp="1"/>
          </p:cNvSpPr>
          <p:nvPr>
            <p:ph type="title"/>
          </p:nvPr>
        </p:nvSpPr>
        <p:spPr/>
        <p:txBody>
          <a:bodyPr/>
          <a:lstStyle/>
          <a:p>
            <a:r>
              <a:rPr lang="en-US"/>
              <a:t>Sprint 1</a:t>
            </a:r>
          </a:p>
        </p:txBody>
      </p:sp>
      <p:sp>
        <p:nvSpPr>
          <p:cNvPr id="3" name="Content Placeholder 2">
            <a:extLst>
              <a:ext uri="{FF2B5EF4-FFF2-40B4-BE49-F238E27FC236}">
                <a16:creationId xmlns:a16="http://schemas.microsoft.com/office/drawing/2014/main" id="{D5CE37A5-C9C9-030F-6EB6-D2DA47D6A130}"/>
              </a:ext>
            </a:extLst>
          </p:cNvPr>
          <p:cNvSpPr>
            <a:spLocks noGrp="1"/>
          </p:cNvSpPr>
          <p:nvPr>
            <p:ph idx="1"/>
          </p:nvPr>
        </p:nvSpPr>
        <p:spPr/>
        <p:txBody>
          <a:bodyPr vert="horz" lIns="0" tIns="0" rIns="0" bIns="0" rtlCol="0" anchor="t">
            <a:normAutofit/>
          </a:bodyPr>
          <a:lstStyle/>
          <a:p>
            <a:pPr>
              <a:buFont typeface="Wingdings" pitchFamily="2" charset="2"/>
              <a:buChar char="§"/>
            </a:pPr>
            <a:r>
              <a:rPr lang="en-US">
                <a:latin typeface="Roboto"/>
                <a:ea typeface="Roboto"/>
                <a:cs typeface="Arial"/>
              </a:rPr>
              <a:t>Home Page</a:t>
            </a:r>
          </a:p>
          <a:p>
            <a:pPr>
              <a:buFont typeface="Wingdings" pitchFamily="2" charset="2"/>
              <a:buChar char="§"/>
            </a:pPr>
            <a:r>
              <a:rPr lang="en-US">
                <a:latin typeface="Roboto"/>
                <a:ea typeface="Roboto"/>
                <a:cs typeface="Arial"/>
              </a:rPr>
              <a:t>FAQ Page</a:t>
            </a:r>
          </a:p>
          <a:p>
            <a:pPr>
              <a:buFont typeface="Wingdings" pitchFamily="2" charset="2"/>
              <a:buChar char="§"/>
            </a:pPr>
            <a:r>
              <a:rPr lang="en-US">
                <a:latin typeface="Roboto"/>
                <a:ea typeface="Roboto"/>
                <a:cs typeface="Arial"/>
              </a:rPr>
              <a:t>Account Registration</a:t>
            </a:r>
            <a:endParaRPr lang="en-US"/>
          </a:p>
          <a:p>
            <a:pPr>
              <a:buFont typeface="Wingdings" pitchFamily="2" charset="2"/>
              <a:buChar char="§"/>
            </a:pPr>
            <a:r>
              <a:rPr lang="en-US">
                <a:latin typeface="Roboto"/>
                <a:ea typeface="Roboto"/>
                <a:cs typeface="Arial"/>
              </a:rPr>
              <a:t>Discussions</a:t>
            </a:r>
          </a:p>
        </p:txBody>
      </p:sp>
      <p:pic>
        <p:nvPicPr>
          <p:cNvPr id="15" name="Picture Placeholder 14" descr="Text&#10;&#10;Description automatically generated with medium confidence">
            <a:extLst>
              <a:ext uri="{FF2B5EF4-FFF2-40B4-BE49-F238E27FC236}">
                <a16:creationId xmlns:a16="http://schemas.microsoft.com/office/drawing/2014/main" id="{50BBB21C-6907-2C3B-5B47-1A99475F74BC}"/>
              </a:ext>
            </a:extLst>
          </p:cNvPr>
          <p:cNvPicPr>
            <a:picLocks noGrp="1" noChangeAspect="1"/>
          </p:cNvPicPr>
          <p:nvPr>
            <p:ph type="pic" sz="quarter" idx="14"/>
          </p:nvPr>
        </p:nvPicPr>
        <p:blipFill rotWithShape="1">
          <a:blip r:embed="rId2">
            <a:extLst>
              <a:ext uri="{28A0092B-C50C-407E-A947-70E740481C1C}">
                <a14:useLocalDpi xmlns:a14="http://schemas.microsoft.com/office/drawing/2010/main" val="0"/>
              </a:ext>
            </a:extLst>
          </a:blip>
          <a:srcRect l="-1354" r="-6" b="37203"/>
          <a:stretch/>
        </p:blipFill>
        <p:spPr>
          <a:xfrm>
            <a:off x="5172634" y="489545"/>
            <a:ext cx="4585154" cy="1597259"/>
          </a:xfrm>
          <a:effectLst>
            <a:outerShdw blurRad="50800" dist="50800" dir="5400000" algn="ctr" rotWithShape="0">
              <a:srgbClr val="000000">
                <a:alpha val="62883"/>
              </a:srgbClr>
            </a:outerShdw>
          </a:effectLst>
        </p:spPr>
      </p:pic>
      <p:sp>
        <p:nvSpPr>
          <p:cNvPr id="7" name="Footer Placeholder 6">
            <a:extLst>
              <a:ext uri="{FF2B5EF4-FFF2-40B4-BE49-F238E27FC236}">
                <a16:creationId xmlns:a16="http://schemas.microsoft.com/office/drawing/2014/main" id="{6651BAF9-9A48-C447-44D1-651DECDFA070}"/>
              </a:ext>
            </a:extLst>
          </p:cNvPr>
          <p:cNvSpPr>
            <a:spLocks noGrp="1"/>
          </p:cNvSpPr>
          <p:nvPr>
            <p:ph type="ftr" sz="quarter" idx="3"/>
          </p:nvPr>
        </p:nvSpPr>
        <p:spPr/>
        <p:txBody>
          <a:bodyPr/>
          <a:lstStyle/>
          <a:p>
            <a:r>
              <a:rPr lang="en-US"/>
              <a:t>SELT Team 4</a:t>
            </a:r>
          </a:p>
        </p:txBody>
      </p:sp>
      <p:pic>
        <p:nvPicPr>
          <p:cNvPr id="13" name="Picture Placeholder 12" descr="Text, letter&#10;&#10;Description automatically generated">
            <a:extLst>
              <a:ext uri="{FF2B5EF4-FFF2-40B4-BE49-F238E27FC236}">
                <a16:creationId xmlns:a16="http://schemas.microsoft.com/office/drawing/2014/main" id="{BB0A5A5A-7823-0D09-0EFF-5233CE07C884}"/>
              </a:ext>
            </a:extLst>
          </p:cNvPr>
          <p:cNvPicPr>
            <a:picLocks noGrp="1" noChangeAspect="1"/>
          </p:cNvPicPr>
          <p:nvPr>
            <p:ph type="pic" sz="quarter" idx="11"/>
          </p:nvPr>
        </p:nvPicPr>
        <p:blipFill rotWithShape="1">
          <a:blip r:embed="rId3">
            <a:extLst>
              <a:ext uri="{28A0092B-C50C-407E-A947-70E740481C1C}">
                <a14:useLocalDpi xmlns:a14="http://schemas.microsoft.com/office/drawing/2010/main" val="0"/>
              </a:ext>
            </a:extLst>
          </a:blip>
          <a:srcRect l="520" r="15412" b="38950"/>
          <a:stretch/>
        </p:blipFill>
        <p:spPr>
          <a:xfrm>
            <a:off x="6956270" y="1696992"/>
            <a:ext cx="4672781" cy="1931526"/>
          </a:xfrm>
          <a:effectLst>
            <a:outerShdw blurRad="50800" dist="50800" dir="5400000" algn="ctr" rotWithShape="0">
              <a:srgbClr val="000000">
                <a:alpha val="74904"/>
              </a:srgbClr>
            </a:outerShdw>
          </a:effectLst>
        </p:spPr>
      </p:pic>
      <p:pic>
        <p:nvPicPr>
          <p:cNvPr id="17" name="Picture 16" descr="Graphical user interface, text, application&#10;&#10;Description automatically generated">
            <a:extLst>
              <a:ext uri="{FF2B5EF4-FFF2-40B4-BE49-F238E27FC236}">
                <a16:creationId xmlns:a16="http://schemas.microsoft.com/office/drawing/2014/main" id="{DEA42E14-5C7B-671C-D474-8D97DDBDC128}"/>
              </a:ext>
            </a:extLst>
          </p:cNvPr>
          <p:cNvPicPr>
            <a:picLocks noChangeAspect="1"/>
          </p:cNvPicPr>
          <p:nvPr/>
        </p:nvPicPr>
        <p:blipFill rotWithShape="1">
          <a:blip r:embed="rId4">
            <a:extLst>
              <a:ext uri="{28A0092B-C50C-407E-A947-70E740481C1C}">
                <a14:useLocalDpi xmlns:a14="http://schemas.microsoft.com/office/drawing/2010/main" val="0"/>
              </a:ext>
            </a:extLst>
          </a:blip>
          <a:srcRect t="9123"/>
          <a:stretch/>
        </p:blipFill>
        <p:spPr>
          <a:xfrm>
            <a:off x="7887276" y="3294801"/>
            <a:ext cx="4024294" cy="2675725"/>
          </a:xfrm>
          <a:prstGeom prst="rect">
            <a:avLst/>
          </a:prstGeom>
          <a:effectLst>
            <a:outerShdw blurRad="50800" dist="50800" dir="5400000" algn="ctr" rotWithShape="0">
              <a:srgbClr val="000000">
                <a:alpha val="51032"/>
              </a:srgbClr>
            </a:outerShdw>
          </a:effectLst>
        </p:spPr>
      </p:pic>
      <p:pic>
        <p:nvPicPr>
          <p:cNvPr id="20" name="Picture 19" descr="Graphical user interface&#10;&#10;Description automatically generated with medium confidence">
            <a:extLst>
              <a:ext uri="{FF2B5EF4-FFF2-40B4-BE49-F238E27FC236}">
                <a16:creationId xmlns:a16="http://schemas.microsoft.com/office/drawing/2014/main" id="{9F2DA90F-7C80-9FBB-A7CE-70E0EFD5FD9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173932" y="2537007"/>
            <a:ext cx="2489969" cy="2498525"/>
          </a:xfrm>
          <a:prstGeom prst="rect">
            <a:avLst/>
          </a:prstGeom>
          <a:effectLst>
            <a:outerShdw blurRad="50800" dist="50800" dir="5400000" algn="ctr" rotWithShape="0">
              <a:srgbClr val="000000">
                <a:alpha val="49974"/>
              </a:srgbClr>
            </a:outerShdw>
          </a:effectLst>
        </p:spPr>
      </p:pic>
    </p:spTree>
    <p:extLst>
      <p:ext uri="{BB962C8B-B14F-4D97-AF65-F5344CB8AC3E}">
        <p14:creationId xmlns:p14="http://schemas.microsoft.com/office/powerpoint/2010/main" val="199648679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D53A40-CCE8-87B1-8E6D-19D8B4D02085}"/>
              </a:ext>
            </a:extLst>
          </p:cNvPr>
          <p:cNvSpPr>
            <a:spLocks noGrp="1"/>
          </p:cNvSpPr>
          <p:nvPr>
            <p:ph type="title"/>
          </p:nvPr>
        </p:nvSpPr>
        <p:spPr/>
        <p:txBody>
          <a:bodyPr/>
          <a:lstStyle/>
          <a:p>
            <a:r>
              <a:rPr lang="en-US"/>
              <a:t>Sprint 2</a:t>
            </a:r>
          </a:p>
        </p:txBody>
      </p:sp>
      <p:sp>
        <p:nvSpPr>
          <p:cNvPr id="3" name="Content Placeholder 2">
            <a:extLst>
              <a:ext uri="{FF2B5EF4-FFF2-40B4-BE49-F238E27FC236}">
                <a16:creationId xmlns:a16="http://schemas.microsoft.com/office/drawing/2014/main" id="{47C822B4-C735-A673-DB03-2970CC48288D}"/>
              </a:ext>
            </a:extLst>
          </p:cNvPr>
          <p:cNvSpPr>
            <a:spLocks noGrp="1"/>
          </p:cNvSpPr>
          <p:nvPr>
            <p:ph idx="1"/>
          </p:nvPr>
        </p:nvSpPr>
        <p:spPr>
          <a:xfrm>
            <a:off x="952499" y="1962386"/>
            <a:ext cx="3308605" cy="3981214"/>
          </a:xfrm>
        </p:spPr>
        <p:txBody>
          <a:bodyPr vert="horz" lIns="0" tIns="0" rIns="0" bIns="0" rtlCol="0" anchor="t">
            <a:normAutofit/>
          </a:bodyPr>
          <a:lstStyle/>
          <a:p>
            <a:pPr>
              <a:buFont typeface="Wingdings,Sans-Serif" pitchFamily="2" charset="2"/>
              <a:buChar char="§"/>
            </a:pPr>
            <a:r>
              <a:rPr lang="en-US">
                <a:latin typeface="Roboto"/>
                <a:ea typeface="Roboto"/>
                <a:cs typeface="Roboto"/>
              </a:rPr>
              <a:t>Secure Login</a:t>
            </a:r>
          </a:p>
          <a:p>
            <a:pPr>
              <a:buFont typeface="Wingdings" pitchFamily="2" charset="2"/>
              <a:buChar char="§"/>
            </a:pPr>
            <a:r>
              <a:rPr lang="en-US">
                <a:latin typeface="Roboto"/>
                <a:ea typeface="Roboto"/>
                <a:cs typeface="Arial"/>
              </a:rPr>
              <a:t>Student Checklist</a:t>
            </a:r>
            <a:endParaRPr lang="en-US"/>
          </a:p>
          <a:p>
            <a:pPr>
              <a:buFont typeface="Wingdings" pitchFamily="2" charset="2"/>
              <a:buChar char="§"/>
            </a:pPr>
            <a:r>
              <a:rPr lang="en-US">
                <a:latin typeface="Roboto"/>
                <a:ea typeface="Roboto"/>
                <a:cs typeface="Arial"/>
              </a:rPr>
              <a:t>Messaging</a:t>
            </a:r>
          </a:p>
          <a:p>
            <a:pPr>
              <a:buFont typeface="Wingdings" pitchFamily="2" charset="2"/>
              <a:buChar char="§"/>
            </a:pPr>
            <a:r>
              <a:rPr lang="en-US">
                <a:latin typeface="Roboto"/>
                <a:ea typeface="Roboto"/>
                <a:cs typeface="Arial"/>
              </a:rPr>
              <a:t>Submit Application</a:t>
            </a:r>
          </a:p>
          <a:p>
            <a:pPr>
              <a:buFont typeface="Wingdings" pitchFamily="2" charset="2"/>
              <a:buChar char="§"/>
            </a:pPr>
            <a:r>
              <a:rPr lang="en-US">
                <a:latin typeface="Roboto"/>
                <a:ea typeface="Roboto"/>
                <a:cs typeface="Arial"/>
              </a:rPr>
              <a:t>Uploading Documents</a:t>
            </a:r>
            <a:endParaRPr lang="en-US"/>
          </a:p>
          <a:p>
            <a:pPr>
              <a:buFont typeface="Wingdings" pitchFamily="2" charset="2"/>
              <a:buChar char="§"/>
            </a:pPr>
            <a:endParaRPr lang="en-US"/>
          </a:p>
        </p:txBody>
      </p:sp>
      <p:pic>
        <p:nvPicPr>
          <p:cNvPr id="10" name="Picture Placeholder 9" descr="Text&#10;&#10;Description automatically generated with low confidence">
            <a:extLst>
              <a:ext uri="{FF2B5EF4-FFF2-40B4-BE49-F238E27FC236}">
                <a16:creationId xmlns:a16="http://schemas.microsoft.com/office/drawing/2014/main" id="{0CCC9DD0-872D-9B5A-AFD4-083E8A7943C2}"/>
              </a:ext>
            </a:extLst>
          </p:cNvPr>
          <p:cNvPicPr>
            <a:picLocks noGrp="1" noChangeAspect="1"/>
          </p:cNvPicPr>
          <p:nvPr>
            <p:ph type="pic" sz="quarter" idx="14"/>
          </p:nvPr>
        </p:nvPicPr>
        <p:blipFill rotWithShape="1">
          <a:blip r:embed="rId4">
            <a:extLst>
              <a:ext uri="{28A0092B-C50C-407E-A947-70E740481C1C}">
                <a14:useLocalDpi xmlns:a14="http://schemas.microsoft.com/office/drawing/2010/main" val="0"/>
              </a:ext>
            </a:extLst>
          </a:blip>
          <a:srcRect l="12593" t="-51" r="180" b="51"/>
          <a:stretch/>
        </p:blipFill>
        <p:spPr>
          <a:xfrm>
            <a:off x="5118265" y="4402975"/>
            <a:ext cx="6799882" cy="1543660"/>
          </a:xfrm>
          <a:effectLst>
            <a:outerShdw blurRad="50800" dist="38100" dir="8100000" algn="tr" rotWithShape="0">
              <a:prstClr val="black">
                <a:alpha val="40000"/>
              </a:prstClr>
            </a:outerShdw>
          </a:effectLst>
        </p:spPr>
      </p:pic>
      <p:sp>
        <p:nvSpPr>
          <p:cNvPr id="7" name="Footer Placeholder 6">
            <a:extLst>
              <a:ext uri="{FF2B5EF4-FFF2-40B4-BE49-F238E27FC236}">
                <a16:creationId xmlns:a16="http://schemas.microsoft.com/office/drawing/2014/main" id="{55812C8A-ABFE-A6EC-59A9-390CA35737D5}"/>
              </a:ext>
            </a:extLst>
          </p:cNvPr>
          <p:cNvSpPr>
            <a:spLocks noGrp="1"/>
          </p:cNvSpPr>
          <p:nvPr>
            <p:ph type="ftr" sz="quarter" idx="3"/>
          </p:nvPr>
        </p:nvSpPr>
        <p:spPr/>
        <p:txBody>
          <a:bodyPr/>
          <a:lstStyle/>
          <a:p>
            <a:r>
              <a:rPr lang="en-US"/>
              <a:t>SELT Team 4</a:t>
            </a:r>
          </a:p>
        </p:txBody>
      </p:sp>
      <p:pic>
        <p:nvPicPr>
          <p:cNvPr id="14" name="Picture Placeholder 13" descr="Graphical user interface, text, application, email&#10;&#10;Description automatically generated">
            <a:extLst>
              <a:ext uri="{FF2B5EF4-FFF2-40B4-BE49-F238E27FC236}">
                <a16:creationId xmlns:a16="http://schemas.microsoft.com/office/drawing/2014/main" id="{ECE17906-E818-5829-E87B-7392E1A8EFB7}"/>
              </a:ext>
            </a:extLst>
          </p:cNvPr>
          <p:cNvPicPr>
            <a:picLocks noGrp="1" noChangeAspect="1"/>
          </p:cNvPicPr>
          <p:nvPr>
            <p:ph type="pic" sz="quarter" idx="15"/>
          </p:nvPr>
        </p:nvPicPr>
        <p:blipFill rotWithShape="1">
          <a:blip r:embed="rId5">
            <a:extLst>
              <a:ext uri="{28A0092B-C50C-407E-A947-70E740481C1C}">
                <a14:useLocalDpi xmlns:a14="http://schemas.microsoft.com/office/drawing/2010/main" val="0"/>
              </a:ext>
            </a:extLst>
          </a:blip>
          <a:srcRect l="267" r="3370"/>
          <a:stretch/>
        </p:blipFill>
        <p:spPr>
          <a:xfrm>
            <a:off x="9818029" y="418726"/>
            <a:ext cx="1868983" cy="1543660"/>
          </a:xfrm>
          <a:effectLst>
            <a:outerShdw blurRad="50800" dist="38100" dir="8100000" algn="tr" rotWithShape="0">
              <a:prstClr val="black">
                <a:alpha val="40000"/>
              </a:prstClr>
            </a:outerShdw>
          </a:effectLst>
        </p:spPr>
      </p:pic>
      <p:pic>
        <p:nvPicPr>
          <p:cNvPr id="12" name="Picture 11" descr="Graphical user interface, text&#10;&#10;Description automatically generated">
            <a:extLst>
              <a:ext uri="{FF2B5EF4-FFF2-40B4-BE49-F238E27FC236}">
                <a16:creationId xmlns:a16="http://schemas.microsoft.com/office/drawing/2014/main" id="{D77DA8AA-8A93-C874-4B50-9169328CE7E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020289" y="285288"/>
            <a:ext cx="2154611" cy="2258061"/>
          </a:xfrm>
          <a:prstGeom prst="rect">
            <a:avLst/>
          </a:prstGeom>
          <a:effectLst>
            <a:outerShdw blurRad="50800" dist="38100" dir="8100000" algn="tr" rotWithShape="0">
              <a:prstClr val="black">
                <a:alpha val="40000"/>
              </a:prstClr>
            </a:outerShdw>
          </a:effectLst>
        </p:spPr>
      </p:pic>
      <p:pic>
        <p:nvPicPr>
          <p:cNvPr id="16" name="Picture 15" descr="Graphical user interface, text, application&#10;&#10;Description automatically generated">
            <a:extLst>
              <a:ext uri="{FF2B5EF4-FFF2-40B4-BE49-F238E27FC236}">
                <a16:creationId xmlns:a16="http://schemas.microsoft.com/office/drawing/2014/main" id="{FDA5F0E3-9BBE-BEE7-F097-FD0E283431DD}"/>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6132456" y="1894082"/>
            <a:ext cx="3111500" cy="2476500"/>
          </a:xfrm>
          <a:prstGeom prst="rect">
            <a:avLst/>
          </a:prstGeom>
          <a:effectLst>
            <a:outerShdw blurRad="50800" dist="38100" dir="8100000" algn="tr" rotWithShape="0">
              <a:prstClr val="black">
                <a:alpha val="40000"/>
              </a:prstClr>
            </a:outerShdw>
          </a:effectLst>
        </p:spPr>
      </p:pic>
      <p:pic>
        <p:nvPicPr>
          <p:cNvPr id="18" name="Picture 17" descr="A picture containing table&#10;&#10;Description automatically generated">
            <a:extLst>
              <a:ext uri="{FF2B5EF4-FFF2-40B4-BE49-F238E27FC236}">
                <a16:creationId xmlns:a16="http://schemas.microsoft.com/office/drawing/2014/main" id="{FB4ACB00-E53E-42B1-8ACB-7EFD883050F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732779" y="332616"/>
            <a:ext cx="1968449" cy="2258060"/>
          </a:xfrm>
          <a:prstGeom prst="rect">
            <a:avLst/>
          </a:prstGeom>
          <a:effectLst>
            <a:outerShdw blurRad="50800" dist="38100" dir="8100000" algn="tr" rotWithShape="0">
              <a:prstClr val="black">
                <a:alpha val="40000"/>
              </a:prstClr>
            </a:outerShdw>
          </a:effectLst>
        </p:spPr>
      </p:pic>
      <p:pic>
        <p:nvPicPr>
          <p:cNvPr id="20" name="Picture 19" descr="Graphical user interface, application&#10;&#10;Description automatically generated">
            <a:extLst>
              <a:ext uri="{FF2B5EF4-FFF2-40B4-BE49-F238E27FC236}">
                <a16:creationId xmlns:a16="http://schemas.microsoft.com/office/drawing/2014/main" id="{14E8C202-2BC6-1DF3-2553-8A2584DC0F6B}"/>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9586800" y="2145616"/>
            <a:ext cx="2025225" cy="2258060"/>
          </a:xfrm>
          <a:prstGeom prst="rect">
            <a:avLst/>
          </a:prstGeom>
          <a:effectLst>
            <a:outerShdw blurRad="50800" dist="38100" dir="8100000" algn="tr" rotWithShape="0">
              <a:prstClr val="black">
                <a:alpha val="40000"/>
              </a:prstClr>
            </a:outerShdw>
          </a:effectLst>
        </p:spPr>
      </p:pic>
    </p:spTree>
    <p:extLst>
      <p:ext uri="{BB962C8B-B14F-4D97-AF65-F5344CB8AC3E}">
        <p14:creationId xmlns:p14="http://schemas.microsoft.com/office/powerpoint/2010/main" val="3763587262"/>
      </p:ext>
    </p:extLst>
  </p:cSld>
  <p:clrMapOvr>
    <a:overrideClrMapping bg1="lt1" tx1="dk1" bg2="lt2" tx2="dk2" accent1="accent1" accent2="accent2" accent3="accent3" accent4="accent4" accent5="accent5" accent6="accent6" hlink="hlink" folHlink="folHlink"/>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7298AC-86C1-8E23-D79C-6243C847EF30}"/>
              </a:ext>
            </a:extLst>
          </p:cNvPr>
          <p:cNvSpPr>
            <a:spLocks noGrp="1"/>
          </p:cNvSpPr>
          <p:nvPr>
            <p:ph type="title"/>
          </p:nvPr>
        </p:nvSpPr>
        <p:spPr/>
        <p:txBody>
          <a:bodyPr/>
          <a:lstStyle/>
          <a:p>
            <a:r>
              <a:rPr lang="en-US"/>
              <a:t>Sprint 3</a:t>
            </a:r>
          </a:p>
        </p:txBody>
      </p:sp>
      <p:sp>
        <p:nvSpPr>
          <p:cNvPr id="3" name="Content Placeholder 2">
            <a:extLst>
              <a:ext uri="{FF2B5EF4-FFF2-40B4-BE49-F238E27FC236}">
                <a16:creationId xmlns:a16="http://schemas.microsoft.com/office/drawing/2014/main" id="{0B48A768-02CC-7504-4819-7D831D06A1D3}"/>
              </a:ext>
            </a:extLst>
          </p:cNvPr>
          <p:cNvSpPr>
            <a:spLocks noGrp="1"/>
          </p:cNvSpPr>
          <p:nvPr>
            <p:ph idx="1"/>
          </p:nvPr>
        </p:nvSpPr>
        <p:spPr>
          <a:xfrm>
            <a:off x="952499" y="1962386"/>
            <a:ext cx="3831937" cy="3981214"/>
          </a:xfrm>
        </p:spPr>
        <p:txBody>
          <a:bodyPr vert="horz" lIns="0" tIns="0" rIns="0" bIns="0" rtlCol="0" anchor="t">
            <a:normAutofit/>
          </a:bodyPr>
          <a:lstStyle/>
          <a:p>
            <a:pPr>
              <a:buFont typeface="Wingdings" pitchFamily="2" charset="2"/>
              <a:buChar char="§"/>
            </a:pPr>
            <a:r>
              <a:rPr lang="en-US">
                <a:latin typeface="Roboto"/>
                <a:ea typeface="Roboto"/>
                <a:cs typeface="Arial"/>
              </a:rPr>
              <a:t>Research Area Discovery</a:t>
            </a:r>
          </a:p>
          <a:p>
            <a:pPr>
              <a:buFont typeface="Wingdings" pitchFamily="2" charset="2"/>
              <a:buChar char="§"/>
            </a:pPr>
            <a:r>
              <a:rPr lang="en-US">
                <a:latin typeface="Roboto"/>
                <a:ea typeface="Roboto"/>
                <a:cs typeface="Arial"/>
              </a:rPr>
              <a:t>Faculty Discovery</a:t>
            </a:r>
          </a:p>
          <a:p>
            <a:pPr>
              <a:buFont typeface="Wingdings" pitchFamily="2" charset="2"/>
              <a:buChar char="§"/>
            </a:pPr>
            <a:r>
              <a:rPr lang="en-US">
                <a:latin typeface="Roboto"/>
                <a:ea typeface="Roboto"/>
                <a:cs typeface="Arial"/>
              </a:rPr>
              <a:t>Adaptive Navbar</a:t>
            </a:r>
            <a:endParaRPr lang="en-US"/>
          </a:p>
          <a:p>
            <a:pPr>
              <a:buFont typeface="Wingdings" pitchFamily="2" charset="2"/>
              <a:buChar char="§"/>
            </a:pPr>
            <a:r>
              <a:rPr lang="en-US">
                <a:latin typeface="Roboto"/>
                <a:ea typeface="Roboto"/>
                <a:cs typeface="Arial"/>
              </a:rPr>
              <a:t>Evaluating Applications</a:t>
            </a:r>
            <a:endParaRPr lang="en-US"/>
          </a:p>
          <a:p>
            <a:pPr>
              <a:buFont typeface="Wingdings" pitchFamily="2" charset="2"/>
              <a:buChar char="§"/>
            </a:pPr>
            <a:r>
              <a:rPr lang="en-US">
                <a:latin typeface="Roboto"/>
                <a:ea typeface="Roboto"/>
                <a:cs typeface="Arial"/>
              </a:rPr>
              <a:t>Message Replies</a:t>
            </a:r>
          </a:p>
        </p:txBody>
      </p:sp>
      <p:pic>
        <p:nvPicPr>
          <p:cNvPr id="13" name="Picture Placeholder 12" descr="Graphical user interface, text&#10;&#10;Description automatically generated">
            <a:extLst>
              <a:ext uri="{FF2B5EF4-FFF2-40B4-BE49-F238E27FC236}">
                <a16:creationId xmlns:a16="http://schemas.microsoft.com/office/drawing/2014/main" id="{EF0BFB56-C545-8C82-3504-55BEC5CE2800}"/>
              </a:ext>
            </a:extLst>
          </p:cNvPr>
          <p:cNvPicPr>
            <a:picLocks noGrp="1" noChangeAspect="1"/>
          </p:cNvPicPr>
          <p:nvPr>
            <p:ph type="pic" sz="quarter" idx="15"/>
          </p:nvPr>
        </p:nvPicPr>
        <p:blipFill rotWithShape="1">
          <a:blip r:embed="rId3">
            <a:extLst>
              <a:ext uri="{28A0092B-C50C-407E-A947-70E740481C1C}">
                <a14:useLocalDpi xmlns:a14="http://schemas.microsoft.com/office/drawing/2010/main" val="0"/>
              </a:ext>
            </a:extLst>
          </a:blip>
          <a:srcRect l="-529" t="8314" r="-265" b="462"/>
          <a:stretch/>
        </p:blipFill>
        <p:spPr>
          <a:xfrm>
            <a:off x="7632290" y="569777"/>
            <a:ext cx="4333676" cy="2249162"/>
          </a:xfrm>
          <a:effectLst>
            <a:outerShdw blurRad="50800" dist="38100" dir="2700000" algn="tl" rotWithShape="0">
              <a:prstClr val="black">
                <a:alpha val="72000"/>
              </a:prstClr>
            </a:outerShdw>
          </a:effectLst>
        </p:spPr>
      </p:pic>
      <p:pic>
        <p:nvPicPr>
          <p:cNvPr id="11" name="Picture Placeholder 10" descr="Graphical user interface, text, application&#10;&#10;Description automatically generated">
            <a:extLst>
              <a:ext uri="{FF2B5EF4-FFF2-40B4-BE49-F238E27FC236}">
                <a16:creationId xmlns:a16="http://schemas.microsoft.com/office/drawing/2014/main" id="{1C9E2165-45BB-4964-8E8A-3E7FFDE9CA53}"/>
              </a:ext>
            </a:extLst>
          </p:cNvPr>
          <p:cNvPicPr>
            <a:picLocks noGrp="1" noChangeAspect="1"/>
          </p:cNvPicPr>
          <p:nvPr>
            <p:ph type="pic" sz="quarter" idx="14"/>
          </p:nvPr>
        </p:nvPicPr>
        <p:blipFill rotWithShape="1">
          <a:blip r:embed="rId4">
            <a:extLst>
              <a:ext uri="{28A0092B-C50C-407E-A947-70E740481C1C}">
                <a14:useLocalDpi xmlns:a14="http://schemas.microsoft.com/office/drawing/2010/main" val="0"/>
              </a:ext>
            </a:extLst>
          </a:blip>
          <a:srcRect t="11895" r="303" b="3368"/>
          <a:stretch/>
        </p:blipFill>
        <p:spPr>
          <a:xfrm>
            <a:off x="4673442" y="219579"/>
            <a:ext cx="3732460" cy="2297901"/>
          </a:xfrm>
          <a:effectLst>
            <a:outerShdw blurRad="50800" dist="38100" dir="2700000" algn="tl" rotWithShape="0">
              <a:prstClr val="black">
                <a:alpha val="77000"/>
              </a:prstClr>
            </a:outerShdw>
          </a:effectLst>
        </p:spPr>
      </p:pic>
      <p:pic>
        <p:nvPicPr>
          <p:cNvPr id="9" name="Picture Placeholder 8" descr="Timeline&#10;&#10;Description automatically generated">
            <a:extLst>
              <a:ext uri="{FF2B5EF4-FFF2-40B4-BE49-F238E27FC236}">
                <a16:creationId xmlns:a16="http://schemas.microsoft.com/office/drawing/2014/main" id="{0D2B487B-372C-E57A-6224-ED73A2C8403B}"/>
              </a:ext>
            </a:extLst>
          </p:cNvPr>
          <p:cNvPicPr>
            <a:picLocks noGrp="1" noChangeAspect="1"/>
          </p:cNvPicPr>
          <p:nvPr>
            <p:ph type="pic" sz="quarter" idx="11"/>
          </p:nvPr>
        </p:nvPicPr>
        <p:blipFill>
          <a:blip r:embed="rId5">
            <a:extLst>
              <a:ext uri="{28A0092B-C50C-407E-A947-70E740481C1C}">
                <a14:useLocalDpi xmlns:a14="http://schemas.microsoft.com/office/drawing/2010/main" val="0"/>
              </a:ext>
            </a:extLst>
          </a:blip>
          <a:srcRect l="3043" r="3043"/>
          <a:stretch>
            <a:fillRect/>
          </a:stretch>
        </p:blipFill>
        <p:spPr>
          <a:xfrm>
            <a:off x="7835695" y="3038635"/>
            <a:ext cx="4128625" cy="2595578"/>
          </a:xfrm>
          <a:effectLst>
            <a:outerShdw blurRad="50800" dist="38100" dir="8100000" algn="tr" rotWithShape="0">
              <a:prstClr val="black">
                <a:alpha val="40000"/>
              </a:prstClr>
            </a:outerShdw>
          </a:effectLst>
        </p:spPr>
      </p:pic>
      <p:sp>
        <p:nvSpPr>
          <p:cNvPr id="7" name="Footer Placeholder 6">
            <a:extLst>
              <a:ext uri="{FF2B5EF4-FFF2-40B4-BE49-F238E27FC236}">
                <a16:creationId xmlns:a16="http://schemas.microsoft.com/office/drawing/2014/main" id="{E1231EA9-999F-FB05-70A7-EFF91DFB1442}"/>
              </a:ext>
            </a:extLst>
          </p:cNvPr>
          <p:cNvSpPr>
            <a:spLocks noGrp="1"/>
          </p:cNvSpPr>
          <p:nvPr>
            <p:ph type="ftr" sz="quarter" idx="3"/>
          </p:nvPr>
        </p:nvSpPr>
        <p:spPr/>
        <p:txBody>
          <a:bodyPr/>
          <a:lstStyle/>
          <a:p>
            <a:r>
              <a:rPr lang="en-US"/>
              <a:t>SELT Team 4</a:t>
            </a:r>
          </a:p>
        </p:txBody>
      </p:sp>
      <p:pic>
        <p:nvPicPr>
          <p:cNvPr id="15" name="Picture 14" descr="A picture containing graphical user interface&#10;&#10;Description automatically generated">
            <a:extLst>
              <a:ext uri="{FF2B5EF4-FFF2-40B4-BE49-F238E27FC236}">
                <a16:creationId xmlns:a16="http://schemas.microsoft.com/office/drawing/2014/main" id="{8F1A7AA5-83E5-9B57-1B6C-0697BA2B058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868321" y="2635751"/>
            <a:ext cx="3334947" cy="3311098"/>
          </a:xfrm>
          <a:prstGeom prst="rect">
            <a:avLst/>
          </a:prstGeom>
          <a:effectLst>
            <a:outerShdw blurRad="50800" dist="38100" dir="8100000" algn="tr" rotWithShape="0">
              <a:prstClr val="black">
                <a:alpha val="40000"/>
              </a:prstClr>
            </a:outerShdw>
          </a:effectLst>
        </p:spPr>
      </p:pic>
    </p:spTree>
    <p:extLst>
      <p:ext uri="{BB962C8B-B14F-4D97-AF65-F5344CB8AC3E}">
        <p14:creationId xmlns:p14="http://schemas.microsoft.com/office/powerpoint/2010/main" val="358705450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26EC42-0B52-F622-908E-CE848E787F77}"/>
              </a:ext>
            </a:extLst>
          </p:cNvPr>
          <p:cNvSpPr>
            <a:spLocks noGrp="1"/>
          </p:cNvSpPr>
          <p:nvPr>
            <p:ph type="title"/>
          </p:nvPr>
        </p:nvSpPr>
        <p:spPr/>
        <p:txBody>
          <a:bodyPr/>
          <a:lstStyle/>
          <a:p>
            <a:r>
              <a:rPr lang="en-US"/>
              <a:t>Demo</a:t>
            </a:r>
          </a:p>
        </p:txBody>
      </p:sp>
      <p:sp>
        <p:nvSpPr>
          <p:cNvPr id="3" name="Footer Placeholder 2">
            <a:extLst>
              <a:ext uri="{FF2B5EF4-FFF2-40B4-BE49-F238E27FC236}">
                <a16:creationId xmlns:a16="http://schemas.microsoft.com/office/drawing/2014/main" id="{C7FB8936-A906-3884-0010-288C9F9F2135}"/>
              </a:ext>
            </a:extLst>
          </p:cNvPr>
          <p:cNvSpPr>
            <a:spLocks noGrp="1"/>
          </p:cNvSpPr>
          <p:nvPr>
            <p:ph type="ftr" sz="quarter" idx="3"/>
          </p:nvPr>
        </p:nvSpPr>
        <p:spPr/>
        <p:txBody>
          <a:bodyPr/>
          <a:lstStyle/>
          <a:p>
            <a:r>
              <a:rPr lang="en-US"/>
              <a:t>SELT Team 4</a:t>
            </a:r>
          </a:p>
        </p:txBody>
      </p:sp>
      <p:pic>
        <p:nvPicPr>
          <p:cNvPr id="4" name="app4app2grad_demo.mov">
            <a:hlinkClick r:id="" action="ppaction://media"/>
            <a:extLst>
              <a:ext uri="{FF2B5EF4-FFF2-40B4-BE49-F238E27FC236}">
                <a16:creationId xmlns:a16="http://schemas.microsoft.com/office/drawing/2014/main" id="{67A71CD6-B81F-E168-CC28-9E0885C9EDBF}"/>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305155" y="1573966"/>
            <a:ext cx="7581690" cy="4264701"/>
          </a:xfrm>
          <a:prstGeom prst="rect">
            <a:avLst/>
          </a:prstGeom>
        </p:spPr>
      </p:pic>
    </p:spTree>
    <p:extLst>
      <p:ext uri="{BB962C8B-B14F-4D97-AF65-F5344CB8AC3E}">
        <p14:creationId xmlns:p14="http://schemas.microsoft.com/office/powerpoint/2010/main" val="17436200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fullScrn="1">
              <p:cMediaNode vol="80000">
                <p:cTn id="7" fill="hold" display="0">
                  <p:stCondLst>
                    <p:cond delay="indefinite"/>
                  </p:stCondLst>
                </p:cTn>
                <p:tgtEl>
                  <p:spTgt spid="4"/>
                </p:tgtEl>
              </p:cMediaNode>
            </p:vide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2E44A6-4D7B-8BE9-82C2-158659231D8F}"/>
              </a:ext>
            </a:extLst>
          </p:cNvPr>
          <p:cNvSpPr>
            <a:spLocks noGrp="1"/>
          </p:cNvSpPr>
          <p:nvPr>
            <p:ph type="title"/>
          </p:nvPr>
        </p:nvSpPr>
        <p:spPr/>
        <p:txBody>
          <a:bodyPr/>
          <a:lstStyle/>
          <a:p>
            <a:r>
              <a:rPr lang="en-US">
                <a:latin typeface="Roboto"/>
                <a:ea typeface="Roboto"/>
                <a:cs typeface="Arial"/>
              </a:rPr>
              <a:t>How We Did It</a:t>
            </a:r>
            <a:endParaRPr lang="en-US" err="1"/>
          </a:p>
        </p:txBody>
      </p:sp>
      <p:sp>
        <p:nvSpPr>
          <p:cNvPr id="3" name="Content Placeholder 2">
            <a:extLst>
              <a:ext uri="{FF2B5EF4-FFF2-40B4-BE49-F238E27FC236}">
                <a16:creationId xmlns:a16="http://schemas.microsoft.com/office/drawing/2014/main" id="{B4217510-8FFA-F72D-FCA0-AE1CF2E6AE35}"/>
              </a:ext>
            </a:extLst>
          </p:cNvPr>
          <p:cNvSpPr>
            <a:spLocks noGrp="1"/>
          </p:cNvSpPr>
          <p:nvPr>
            <p:ph idx="10"/>
          </p:nvPr>
        </p:nvSpPr>
        <p:spPr/>
        <p:txBody>
          <a:bodyPr vert="horz" lIns="0" tIns="0" rIns="0" bIns="0" rtlCol="0" anchor="t">
            <a:normAutofit/>
          </a:bodyPr>
          <a:lstStyle/>
          <a:p>
            <a:pPr marL="342900" indent="-342900">
              <a:buFont typeface="Wingdings" panose="020B0604020202020204" pitchFamily="34" charset="0"/>
              <a:buChar char="§"/>
            </a:pPr>
            <a:r>
              <a:rPr lang="en-US">
                <a:latin typeface="Roboto"/>
                <a:ea typeface="Roboto"/>
                <a:cs typeface="Arial"/>
              </a:rPr>
              <a:t>Pivotal Tracker</a:t>
            </a:r>
          </a:p>
          <a:p>
            <a:pPr marL="342900" indent="-342900">
              <a:buFont typeface="Wingdings" panose="020B0604020202020204" pitchFamily="34" charset="0"/>
              <a:buChar char="§"/>
            </a:pPr>
            <a:r>
              <a:rPr lang="en-US">
                <a:latin typeface="Roboto"/>
                <a:ea typeface="Roboto"/>
                <a:cs typeface="Arial"/>
              </a:rPr>
              <a:t>Meetings</a:t>
            </a:r>
          </a:p>
          <a:p>
            <a:pPr lvl="1">
              <a:buFont typeface="Wingdings" panose="020B0604020202020204" pitchFamily="34" charset="0"/>
              <a:buChar char="§"/>
            </a:pPr>
            <a:r>
              <a:rPr lang="en-US">
                <a:latin typeface="Roboto"/>
                <a:ea typeface="Roboto"/>
                <a:cs typeface="Arial"/>
              </a:rPr>
              <a:t>Mon, Wed, Fri: 11:15-11:30am</a:t>
            </a:r>
          </a:p>
          <a:p>
            <a:pPr lvl="1">
              <a:buFont typeface="Wingdings" panose="020B0604020202020204" pitchFamily="34" charset="0"/>
              <a:buChar char="§"/>
            </a:pPr>
            <a:r>
              <a:rPr lang="en-US">
                <a:latin typeface="Roboto"/>
                <a:ea typeface="Roboto"/>
                <a:cs typeface="Arial"/>
              </a:rPr>
              <a:t>Sun: 2</a:t>
            </a:r>
            <a:r>
              <a:rPr lang="en-US">
                <a:latin typeface="Roboto"/>
                <a:ea typeface="Roboto"/>
                <a:cs typeface="Arial"/>
                <a:sym typeface="Wingdings" panose="05000000000000000000" pitchFamily="2" charset="2"/>
              </a:rPr>
              <a:t>:00-3:30pm</a:t>
            </a:r>
          </a:p>
          <a:p>
            <a:pPr marL="342900" indent="-342900">
              <a:buFont typeface="Wingdings" panose="020B0604020202020204" pitchFamily="34" charset="0"/>
              <a:buChar char="§"/>
            </a:pPr>
            <a:r>
              <a:rPr lang="en-US">
                <a:latin typeface="Roboto"/>
                <a:ea typeface="Roboto"/>
                <a:cs typeface="Arial"/>
                <a:sym typeface="Wingdings" panose="05000000000000000000" pitchFamily="2" charset="2"/>
              </a:rPr>
              <a:t>Wiki Pages</a:t>
            </a:r>
            <a:endParaRPr lang="en-US">
              <a:latin typeface="Roboto"/>
              <a:ea typeface="Roboto"/>
              <a:cs typeface="Arial"/>
            </a:endParaRPr>
          </a:p>
          <a:p>
            <a:pPr marL="342900" indent="-342900">
              <a:buFont typeface="Wingdings" panose="020B0604020202020204" pitchFamily="34" charset="0"/>
              <a:buChar char="§"/>
            </a:pPr>
            <a:r>
              <a:rPr lang="en-US">
                <a:latin typeface="Roboto"/>
                <a:ea typeface="Roboto"/>
                <a:cs typeface="Arial"/>
              </a:rPr>
              <a:t>Testing</a:t>
            </a:r>
          </a:p>
          <a:p>
            <a:pPr marL="342900" indent="-342900">
              <a:buFont typeface="Wingdings" panose="020B0604020202020204" pitchFamily="34" charset="0"/>
              <a:buChar char="§"/>
            </a:pPr>
            <a:r>
              <a:rPr lang="en-US">
                <a:latin typeface="Roboto"/>
                <a:ea typeface="Roboto"/>
                <a:cs typeface="Arial"/>
              </a:rPr>
              <a:t>Git Procedures</a:t>
            </a:r>
          </a:p>
          <a:p>
            <a:pPr marL="342900" indent="-342900">
              <a:buFont typeface="Wingdings" panose="020B0604020202020204" pitchFamily="34" charset="0"/>
              <a:buChar char="§"/>
            </a:pPr>
            <a:r>
              <a:rPr lang="en-US">
                <a:latin typeface="Roboto"/>
                <a:ea typeface="Roboto"/>
                <a:cs typeface="Arial"/>
              </a:rPr>
              <a:t>CI/CD Pipeline</a:t>
            </a:r>
          </a:p>
          <a:p>
            <a:pPr marL="342900" indent="-342900">
              <a:buFont typeface="Wingdings" panose="020B0604020202020204" pitchFamily="34" charset="0"/>
              <a:buChar char="§"/>
            </a:pPr>
            <a:endParaRPr lang="en-US"/>
          </a:p>
        </p:txBody>
      </p:sp>
      <p:sp>
        <p:nvSpPr>
          <p:cNvPr id="4" name="Footer Placeholder 3">
            <a:extLst>
              <a:ext uri="{FF2B5EF4-FFF2-40B4-BE49-F238E27FC236}">
                <a16:creationId xmlns:a16="http://schemas.microsoft.com/office/drawing/2014/main" id="{4A9D628D-F1EE-CDB9-69E4-2C827179FBD7}"/>
              </a:ext>
            </a:extLst>
          </p:cNvPr>
          <p:cNvSpPr>
            <a:spLocks noGrp="1"/>
          </p:cNvSpPr>
          <p:nvPr>
            <p:ph type="ftr" sz="quarter" idx="3"/>
          </p:nvPr>
        </p:nvSpPr>
        <p:spPr/>
        <p:txBody>
          <a:bodyPr/>
          <a:lstStyle/>
          <a:p>
            <a:r>
              <a:rPr lang="en-US"/>
              <a:t>SELT Team 4</a:t>
            </a:r>
          </a:p>
        </p:txBody>
      </p:sp>
      <p:pic>
        <p:nvPicPr>
          <p:cNvPr id="5" name="Picture 4" descr="Chart, funnel chart&#10;&#10;Description automatically generated">
            <a:extLst>
              <a:ext uri="{FF2B5EF4-FFF2-40B4-BE49-F238E27FC236}">
                <a16:creationId xmlns:a16="http://schemas.microsoft.com/office/drawing/2014/main" id="{0EEB58F4-3EF3-1D8B-368D-21FA32C301A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78422" y="3815180"/>
            <a:ext cx="6326124" cy="1400182"/>
          </a:xfrm>
          <a:prstGeom prst="rect">
            <a:avLst/>
          </a:prstGeom>
        </p:spPr>
      </p:pic>
      <p:pic>
        <p:nvPicPr>
          <p:cNvPr id="6" name="Picture 5" descr="Chart&#10;&#10;Description automatically generated">
            <a:extLst>
              <a:ext uri="{FF2B5EF4-FFF2-40B4-BE49-F238E27FC236}">
                <a16:creationId xmlns:a16="http://schemas.microsoft.com/office/drawing/2014/main" id="{F74D9D18-96FC-1EA5-889D-DEB1028E515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6000" y="1183590"/>
            <a:ext cx="4690969" cy="2245410"/>
          </a:xfrm>
          <a:prstGeom prst="rect">
            <a:avLst/>
          </a:prstGeom>
        </p:spPr>
      </p:pic>
    </p:spTree>
    <p:extLst>
      <p:ext uri="{BB962C8B-B14F-4D97-AF65-F5344CB8AC3E}">
        <p14:creationId xmlns:p14="http://schemas.microsoft.com/office/powerpoint/2010/main" val="30993564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090F75-8E3D-984D-CCEB-D8EC37E81BC5}"/>
              </a:ext>
            </a:extLst>
          </p:cNvPr>
          <p:cNvSpPr>
            <a:spLocks noGrp="1"/>
          </p:cNvSpPr>
          <p:nvPr>
            <p:ph type="title"/>
          </p:nvPr>
        </p:nvSpPr>
        <p:spPr/>
        <p:txBody>
          <a:bodyPr/>
          <a:lstStyle/>
          <a:p>
            <a:r>
              <a:rPr lang="en-US"/>
              <a:t>Git Procedures</a:t>
            </a:r>
          </a:p>
        </p:txBody>
      </p:sp>
      <p:sp>
        <p:nvSpPr>
          <p:cNvPr id="3" name="Content Placeholder 2">
            <a:extLst>
              <a:ext uri="{FF2B5EF4-FFF2-40B4-BE49-F238E27FC236}">
                <a16:creationId xmlns:a16="http://schemas.microsoft.com/office/drawing/2014/main" id="{40F2222C-D232-A75E-528C-5A5873FCF23B}"/>
              </a:ext>
            </a:extLst>
          </p:cNvPr>
          <p:cNvSpPr>
            <a:spLocks noGrp="1"/>
          </p:cNvSpPr>
          <p:nvPr>
            <p:ph idx="10"/>
          </p:nvPr>
        </p:nvSpPr>
        <p:spPr>
          <a:xfrm>
            <a:off x="952500" y="1640475"/>
            <a:ext cx="4775480" cy="4256843"/>
          </a:xfrm>
        </p:spPr>
        <p:txBody>
          <a:bodyPr vert="horz" lIns="0" tIns="0" rIns="0" bIns="0" rtlCol="0" anchor="t">
            <a:normAutofit/>
          </a:bodyPr>
          <a:lstStyle/>
          <a:p>
            <a:pPr marL="342900" indent="-342900">
              <a:buFont typeface="Wingdings" panose="020B0604020202020204" pitchFamily="34" charset="0"/>
              <a:buChar char="§"/>
            </a:pPr>
            <a:r>
              <a:rPr lang="en-US" sz="1800">
                <a:latin typeface="Roboto"/>
                <a:ea typeface="Roboto"/>
                <a:cs typeface="Arial"/>
              </a:rPr>
              <a:t>GitHub pull request template:</a:t>
            </a:r>
            <a:endParaRPr lang="en-US">
              <a:latin typeface="Roboto"/>
              <a:ea typeface="Roboto"/>
              <a:cs typeface="Arial"/>
            </a:endParaRPr>
          </a:p>
          <a:p>
            <a:pPr lvl="1">
              <a:buFont typeface="Wingdings" panose="020B0604020202020204" pitchFamily="34" charset="0"/>
              <a:buChar char="§"/>
            </a:pPr>
            <a:r>
              <a:rPr lang="en-US" sz="1600"/>
              <a:t>Feature details</a:t>
            </a:r>
          </a:p>
          <a:p>
            <a:pPr lvl="1">
              <a:buFont typeface="Wingdings" panose="020B0604020202020204" pitchFamily="34" charset="0"/>
              <a:buChar char="§"/>
            </a:pPr>
            <a:r>
              <a:rPr lang="en-US" sz="1600"/>
              <a:t>Screenshots</a:t>
            </a:r>
          </a:p>
          <a:p>
            <a:pPr lvl="1">
              <a:buFont typeface="Wingdings" panose="020B0604020202020204" pitchFamily="34" charset="0"/>
              <a:buChar char="§"/>
            </a:pPr>
            <a:r>
              <a:rPr lang="en-US" sz="1600"/>
              <a:t>Other developer notes</a:t>
            </a:r>
          </a:p>
          <a:p>
            <a:pPr marL="342900" indent="-342900">
              <a:buFont typeface="Wingdings" panose="020B0604020202020204" pitchFamily="34" charset="0"/>
              <a:buChar char="§"/>
            </a:pPr>
            <a:r>
              <a:rPr lang="en-US" sz="1800"/>
              <a:t>PR Approval:</a:t>
            </a:r>
          </a:p>
          <a:p>
            <a:pPr lvl="1">
              <a:buFont typeface="Wingdings" panose="020B0604020202020204" pitchFamily="34" charset="0"/>
              <a:buChar char="§"/>
            </a:pPr>
            <a:r>
              <a:rPr lang="en-US" sz="1600"/>
              <a:t>2 approved reviews</a:t>
            </a:r>
          </a:p>
          <a:p>
            <a:pPr lvl="1">
              <a:buFont typeface="Wingdings" panose="020B0604020202020204" pitchFamily="34" charset="0"/>
              <a:buChar char="§"/>
            </a:pPr>
            <a:r>
              <a:rPr lang="en-US" sz="1600">
                <a:latin typeface="Roboto"/>
                <a:ea typeface="Roboto"/>
                <a:cs typeface="Arial"/>
              </a:rPr>
              <a:t>Pipeline jobs succeed</a:t>
            </a:r>
            <a:endParaRPr lang="en-US" sz="1600"/>
          </a:p>
          <a:p>
            <a:pPr lvl="1">
              <a:buFont typeface="Wingdings" panose="020B0604020202020204" pitchFamily="34" charset="0"/>
              <a:buChar char="§"/>
            </a:pPr>
            <a:r>
              <a:rPr lang="en-US" sz="1600"/>
              <a:t>No conflicts</a:t>
            </a:r>
          </a:p>
          <a:p>
            <a:pPr marL="342900" indent="-342900">
              <a:buFont typeface="Wingdings" panose="020B0604020202020204" pitchFamily="34" charset="0"/>
              <a:buChar char="§"/>
            </a:pPr>
            <a:r>
              <a:rPr lang="en-US" sz="1800"/>
              <a:t>Commit message format:</a:t>
            </a:r>
          </a:p>
          <a:p>
            <a:pPr lvl="1">
              <a:buFont typeface="Wingdings" panose="020B0604020202020204" pitchFamily="34" charset="0"/>
              <a:buChar char="§"/>
            </a:pPr>
            <a:endParaRPr lang="en-US"/>
          </a:p>
        </p:txBody>
      </p:sp>
      <p:sp>
        <p:nvSpPr>
          <p:cNvPr id="4" name="Footer Placeholder 3">
            <a:extLst>
              <a:ext uri="{FF2B5EF4-FFF2-40B4-BE49-F238E27FC236}">
                <a16:creationId xmlns:a16="http://schemas.microsoft.com/office/drawing/2014/main" id="{E5BB2AB4-00A1-23C9-17E1-54C7CF225F17}"/>
              </a:ext>
            </a:extLst>
          </p:cNvPr>
          <p:cNvSpPr>
            <a:spLocks noGrp="1"/>
          </p:cNvSpPr>
          <p:nvPr>
            <p:ph type="ftr" sz="quarter" idx="3"/>
          </p:nvPr>
        </p:nvSpPr>
        <p:spPr/>
        <p:txBody>
          <a:bodyPr/>
          <a:lstStyle/>
          <a:p>
            <a:r>
              <a:rPr lang="en-US"/>
              <a:t>SELT Team 4</a:t>
            </a:r>
          </a:p>
        </p:txBody>
      </p:sp>
      <p:pic>
        <p:nvPicPr>
          <p:cNvPr id="8" name="Picture 7" descr="Graphical user interface, text, application, email&#10;&#10;Description automatically generated">
            <a:extLst>
              <a:ext uri="{FF2B5EF4-FFF2-40B4-BE49-F238E27FC236}">
                <a16:creationId xmlns:a16="http://schemas.microsoft.com/office/drawing/2014/main" id="{07846F83-5A58-AC9D-C5BD-7C90553FACA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27980" y="288523"/>
            <a:ext cx="5740498" cy="4402641"/>
          </a:xfrm>
          <a:prstGeom prst="rect">
            <a:avLst/>
          </a:prstGeom>
        </p:spPr>
      </p:pic>
      <p:sp>
        <p:nvSpPr>
          <p:cNvPr id="5" name="TextBox 4">
            <a:extLst>
              <a:ext uri="{FF2B5EF4-FFF2-40B4-BE49-F238E27FC236}">
                <a16:creationId xmlns:a16="http://schemas.microsoft.com/office/drawing/2014/main" id="{3AAE3222-82EF-9564-FC89-C26B4A272651}"/>
              </a:ext>
            </a:extLst>
          </p:cNvPr>
          <p:cNvSpPr txBox="1"/>
          <p:nvPr/>
        </p:nvSpPr>
        <p:spPr>
          <a:xfrm>
            <a:off x="1758462" y="1881554"/>
            <a:ext cx="184731" cy="369332"/>
          </a:xfrm>
          <a:prstGeom prst="rect">
            <a:avLst/>
          </a:prstGeom>
          <a:noFill/>
        </p:spPr>
        <p:txBody>
          <a:bodyPr wrap="none" rtlCol="0">
            <a:spAutoFit/>
          </a:bodyPr>
          <a:lstStyle/>
          <a:p>
            <a:endParaRPr lang="en-US"/>
          </a:p>
        </p:txBody>
      </p:sp>
      <p:pic>
        <p:nvPicPr>
          <p:cNvPr id="9" name="Picture 8" descr="Graphical user interface, text, application&#10;&#10;Description automatically generated with medium confidence">
            <a:extLst>
              <a:ext uri="{FF2B5EF4-FFF2-40B4-BE49-F238E27FC236}">
                <a16:creationId xmlns:a16="http://schemas.microsoft.com/office/drawing/2014/main" id="{BF14E53C-4A54-2DB7-3BED-1A161C7758B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73198" y="4607115"/>
            <a:ext cx="3183793" cy="1171948"/>
          </a:xfrm>
          <a:prstGeom prst="rect">
            <a:avLst/>
          </a:prstGeom>
        </p:spPr>
      </p:pic>
      <p:pic>
        <p:nvPicPr>
          <p:cNvPr id="13" name="Picture 12" descr="Text&#10;&#10;Description automatically generated with medium confidence">
            <a:extLst>
              <a:ext uri="{FF2B5EF4-FFF2-40B4-BE49-F238E27FC236}">
                <a16:creationId xmlns:a16="http://schemas.microsoft.com/office/drawing/2014/main" id="{4CAA75D5-CCB2-B2C9-2082-550D396D3A6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727980" y="4813468"/>
            <a:ext cx="5740498" cy="1264515"/>
          </a:xfrm>
          <a:prstGeom prst="rect">
            <a:avLst/>
          </a:prstGeom>
        </p:spPr>
      </p:pic>
    </p:spTree>
    <p:extLst>
      <p:ext uri="{BB962C8B-B14F-4D97-AF65-F5344CB8AC3E}">
        <p14:creationId xmlns:p14="http://schemas.microsoft.com/office/powerpoint/2010/main" val="99830109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760036-699B-D387-F4C3-474DBBAF2A0D}"/>
              </a:ext>
            </a:extLst>
          </p:cNvPr>
          <p:cNvSpPr>
            <a:spLocks noGrp="1"/>
          </p:cNvSpPr>
          <p:nvPr>
            <p:ph type="title"/>
          </p:nvPr>
        </p:nvSpPr>
        <p:spPr/>
        <p:txBody>
          <a:bodyPr/>
          <a:lstStyle/>
          <a:p>
            <a:r>
              <a:rPr lang="en-US">
                <a:latin typeface="Roboto"/>
                <a:ea typeface="Roboto"/>
                <a:cs typeface="Arial"/>
              </a:rPr>
              <a:t>GitHub Actions Pipeline</a:t>
            </a:r>
            <a:endParaRPr lang="en-US"/>
          </a:p>
        </p:txBody>
      </p:sp>
      <p:sp>
        <p:nvSpPr>
          <p:cNvPr id="3" name="Content Placeholder 2">
            <a:extLst>
              <a:ext uri="{FF2B5EF4-FFF2-40B4-BE49-F238E27FC236}">
                <a16:creationId xmlns:a16="http://schemas.microsoft.com/office/drawing/2014/main" id="{3083EAEF-B0CE-E018-EFFC-9D4959037F5C}"/>
              </a:ext>
            </a:extLst>
          </p:cNvPr>
          <p:cNvSpPr>
            <a:spLocks noGrp="1"/>
          </p:cNvSpPr>
          <p:nvPr>
            <p:ph idx="10"/>
          </p:nvPr>
        </p:nvSpPr>
        <p:spPr>
          <a:xfrm>
            <a:off x="952499" y="1563488"/>
            <a:ext cx="3745850" cy="4527964"/>
          </a:xfrm>
        </p:spPr>
        <p:txBody>
          <a:bodyPr vert="horz" lIns="0" tIns="0" rIns="0" bIns="0" rtlCol="0" anchor="t">
            <a:normAutofit fontScale="85000" lnSpcReduction="20000"/>
          </a:bodyPr>
          <a:lstStyle/>
          <a:p>
            <a:pPr marL="0" indent="0">
              <a:buNone/>
            </a:pPr>
            <a:r>
              <a:rPr lang="en-US" b="1">
                <a:latin typeface="Roboto"/>
                <a:ea typeface="Roboto"/>
                <a:cs typeface="Roboto"/>
              </a:rPr>
              <a:t>CI/CD</a:t>
            </a:r>
            <a:endParaRPr lang="en-US">
              <a:latin typeface="Roboto"/>
              <a:ea typeface="Roboto"/>
              <a:cs typeface="Roboto"/>
            </a:endParaRPr>
          </a:p>
          <a:p>
            <a:pPr marL="342900" indent="-342900">
              <a:buFont typeface="Wingdings,Sans-Serif"/>
              <a:buChar char="§"/>
            </a:pPr>
            <a:r>
              <a:rPr lang="en-US" sz="1800">
                <a:latin typeface="Roboto"/>
                <a:ea typeface="Roboto"/>
                <a:cs typeface="Roboto"/>
              </a:rPr>
              <a:t>Any Push -&gt; Local</a:t>
            </a:r>
          </a:p>
          <a:p>
            <a:pPr marL="342900" indent="-342900">
              <a:buFont typeface="Wingdings,Sans-Serif"/>
              <a:buChar char="§"/>
            </a:pPr>
            <a:r>
              <a:rPr lang="en-US" sz="1800">
                <a:latin typeface="Roboto"/>
                <a:ea typeface="Roboto"/>
                <a:cs typeface="Roboto"/>
              </a:rPr>
              <a:t>Approved PR -&gt; Beta</a:t>
            </a:r>
            <a:endParaRPr lang="en-US" sz="1800"/>
          </a:p>
          <a:p>
            <a:pPr marL="342900" indent="-342900">
              <a:buFont typeface="Wingdings,Sans-Serif"/>
              <a:buChar char="§"/>
            </a:pPr>
            <a:r>
              <a:rPr lang="en-US" sz="1800">
                <a:latin typeface="Roboto"/>
                <a:ea typeface="Roboto"/>
                <a:cs typeface="Roboto"/>
              </a:rPr>
              <a:t>Tagged Release -&gt; Prod</a:t>
            </a:r>
            <a:endParaRPr lang="en-US" sz="1800"/>
          </a:p>
          <a:p>
            <a:pPr marL="0" indent="0">
              <a:buNone/>
            </a:pPr>
            <a:r>
              <a:rPr lang="en-US" b="1">
                <a:latin typeface="Roboto"/>
                <a:ea typeface="Roboto"/>
                <a:cs typeface="Arial"/>
              </a:rPr>
              <a:t>Stages</a:t>
            </a:r>
            <a:endParaRPr lang="en-US"/>
          </a:p>
          <a:p>
            <a:pPr marL="342900" indent="-342900">
              <a:buFont typeface="Wingdings" panose="020B0604020202020204" pitchFamily="34" charset="0"/>
              <a:buChar char="§"/>
            </a:pPr>
            <a:r>
              <a:rPr lang="en-US" sz="1800">
                <a:latin typeface="Roboto"/>
                <a:ea typeface="Roboto"/>
                <a:cs typeface="Arial"/>
              </a:rPr>
              <a:t>Linting</a:t>
            </a:r>
          </a:p>
          <a:p>
            <a:pPr marL="342900" indent="-342900">
              <a:buFont typeface="Wingdings" panose="020B0604020202020204" pitchFamily="34" charset="0"/>
              <a:buChar char="§"/>
            </a:pPr>
            <a:r>
              <a:rPr lang="en-US" sz="1800">
                <a:latin typeface="Roboto"/>
                <a:ea typeface="Roboto"/>
                <a:cs typeface="Arial"/>
              </a:rPr>
              <a:t>Spec/Feature Tests</a:t>
            </a:r>
          </a:p>
          <a:p>
            <a:pPr marL="342900" indent="-342900">
              <a:buFont typeface="Wingdings" panose="020B0604020202020204" pitchFamily="34" charset="0"/>
              <a:buChar char="§"/>
            </a:pPr>
            <a:r>
              <a:rPr lang="en-US" sz="1800">
                <a:latin typeface="Roboto"/>
                <a:ea typeface="Roboto"/>
                <a:cs typeface="Arial"/>
              </a:rPr>
              <a:t>Local Staging</a:t>
            </a:r>
          </a:p>
          <a:p>
            <a:pPr marL="342900" indent="-342900">
              <a:buFont typeface="Wingdings" panose="020B0604020202020204" pitchFamily="34" charset="0"/>
              <a:buChar char="§"/>
            </a:pPr>
            <a:r>
              <a:rPr lang="en-US" sz="1800">
                <a:latin typeface="Roboto"/>
                <a:ea typeface="Roboto"/>
                <a:cs typeface="Arial"/>
              </a:rPr>
              <a:t>Deploy to Beta Site</a:t>
            </a:r>
          </a:p>
          <a:p>
            <a:pPr marL="342900" indent="-342900">
              <a:buFont typeface="Wingdings" panose="020B0604020202020204" pitchFamily="34" charset="0"/>
              <a:buChar char="§"/>
            </a:pPr>
            <a:r>
              <a:rPr lang="en-US" sz="1800">
                <a:latin typeface="Roboto"/>
                <a:ea typeface="Roboto"/>
                <a:cs typeface="Arial"/>
              </a:rPr>
              <a:t>Deploy to Prod Site</a:t>
            </a:r>
          </a:p>
          <a:p>
            <a:pPr marL="0" indent="0">
              <a:buNone/>
            </a:pPr>
            <a:r>
              <a:rPr lang="en-US" b="1">
                <a:latin typeface="Roboto"/>
                <a:ea typeface="Roboto"/>
                <a:cs typeface="Arial"/>
              </a:rPr>
              <a:t>Benefits</a:t>
            </a:r>
            <a:endParaRPr lang="en-US">
              <a:latin typeface="Roboto"/>
              <a:ea typeface="Roboto"/>
              <a:cs typeface="Arial"/>
            </a:endParaRPr>
          </a:p>
          <a:p>
            <a:pPr marL="342900" indent="-342900">
              <a:buFont typeface="Wingdings,Sans-Serif" panose="020B0604020202020204" pitchFamily="34" charset="0"/>
              <a:buChar char="§"/>
            </a:pPr>
            <a:r>
              <a:rPr lang="en-US" sz="1800">
                <a:latin typeface="Roboto"/>
                <a:ea typeface="Roboto"/>
                <a:cs typeface="Arial"/>
              </a:rPr>
              <a:t>Breaking changes never end up in production</a:t>
            </a:r>
          </a:p>
          <a:p>
            <a:pPr marL="342900" indent="-342900">
              <a:buFont typeface="Wingdings" panose="020B0604020202020204" pitchFamily="34" charset="0"/>
              <a:buChar char="§"/>
            </a:pPr>
            <a:r>
              <a:rPr lang="en-US" sz="1800">
                <a:latin typeface="Roboto"/>
                <a:ea typeface="Roboto"/>
                <a:cs typeface="Arial"/>
              </a:rPr>
              <a:t>Streamlines reviewing of pull requests</a:t>
            </a:r>
          </a:p>
          <a:p>
            <a:pPr marL="342900" indent="-342900">
              <a:buFont typeface="Wingdings" panose="020B0604020202020204" pitchFamily="34" charset="0"/>
              <a:buChar char="§"/>
            </a:pPr>
            <a:r>
              <a:rPr lang="en-US" sz="1800">
                <a:latin typeface="Roboto"/>
                <a:ea typeface="Roboto"/>
                <a:cs typeface="Arial"/>
              </a:rPr>
              <a:t>Developers focus on developing</a:t>
            </a:r>
          </a:p>
          <a:p>
            <a:pPr marL="342900" indent="-342900">
              <a:buFont typeface="Wingdings" panose="020B0604020202020204" pitchFamily="34" charset="0"/>
              <a:buChar char="§"/>
            </a:pPr>
            <a:endParaRPr lang="en-US" sz="1800">
              <a:latin typeface="Roboto"/>
              <a:ea typeface="Roboto"/>
              <a:cs typeface="Arial"/>
            </a:endParaRPr>
          </a:p>
          <a:p>
            <a:pPr marL="342900" indent="-342900">
              <a:buFont typeface="Wingdings" panose="020B0604020202020204" pitchFamily="34" charset="0"/>
              <a:buChar char="§"/>
            </a:pPr>
            <a:endParaRPr lang="en-US" sz="1800">
              <a:latin typeface="Roboto"/>
              <a:ea typeface="Roboto"/>
              <a:cs typeface="Arial"/>
            </a:endParaRPr>
          </a:p>
          <a:p>
            <a:pPr marL="342900" indent="-342900">
              <a:buFont typeface="Wingdings" panose="020B0604020202020204" pitchFamily="34" charset="0"/>
              <a:buChar char="§"/>
            </a:pPr>
            <a:endParaRPr lang="en-US" sz="1800">
              <a:latin typeface="Roboto"/>
              <a:ea typeface="Roboto"/>
              <a:cs typeface="Arial"/>
            </a:endParaRPr>
          </a:p>
          <a:p>
            <a:pPr marL="342900" indent="-342900">
              <a:buFont typeface="Wingdings" panose="020B0604020202020204" pitchFamily="34" charset="0"/>
              <a:buChar char="§"/>
            </a:pPr>
            <a:endParaRPr lang="en-US" b="1">
              <a:latin typeface="Roboto"/>
              <a:ea typeface="Roboto"/>
              <a:cs typeface="Arial"/>
            </a:endParaRPr>
          </a:p>
        </p:txBody>
      </p:sp>
      <p:sp>
        <p:nvSpPr>
          <p:cNvPr id="4" name="Footer Placeholder 3">
            <a:extLst>
              <a:ext uri="{FF2B5EF4-FFF2-40B4-BE49-F238E27FC236}">
                <a16:creationId xmlns:a16="http://schemas.microsoft.com/office/drawing/2014/main" id="{127B1940-FCC3-676D-476C-08ACEF18F52A}"/>
              </a:ext>
            </a:extLst>
          </p:cNvPr>
          <p:cNvSpPr>
            <a:spLocks noGrp="1"/>
          </p:cNvSpPr>
          <p:nvPr>
            <p:ph type="ftr" sz="quarter" idx="3"/>
          </p:nvPr>
        </p:nvSpPr>
        <p:spPr/>
        <p:txBody>
          <a:bodyPr/>
          <a:lstStyle/>
          <a:p>
            <a:r>
              <a:rPr lang="en-US"/>
              <a:t>SELT Team 4</a:t>
            </a:r>
          </a:p>
        </p:txBody>
      </p:sp>
      <p:pic>
        <p:nvPicPr>
          <p:cNvPr id="7" name="Picture 7" descr="Graphical user interface, application&#10;&#10;Description automatically generated">
            <a:extLst>
              <a:ext uri="{FF2B5EF4-FFF2-40B4-BE49-F238E27FC236}">
                <a16:creationId xmlns:a16="http://schemas.microsoft.com/office/drawing/2014/main" id="{3C0318A3-FA90-83F4-7ADC-D68C9BDDAC1A}"/>
              </a:ext>
            </a:extLst>
          </p:cNvPr>
          <p:cNvPicPr>
            <a:picLocks noChangeAspect="1"/>
          </p:cNvPicPr>
          <p:nvPr/>
        </p:nvPicPr>
        <p:blipFill>
          <a:blip r:embed="rId3"/>
          <a:stretch>
            <a:fillRect/>
          </a:stretch>
        </p:blipFill>
        <p:spPr>
          <a:xfrm>
            <a:off x="5073607" y="1563488"/>
            <a:ext cx="6375661" cy="3337125"/>
          </a:xfrm>
          <a:prstGeom prst="rect">
            <a:avLst/>
          </a:prstGeom>
          <a:effectLst/>
        </p:spPr>
      </p:pic>
      <p:pic>
        <p:nvPicPr>
          <p:cNvPr id="6" name="Picture 5" descr="Graphical user interface, text, application&#10;&#10;Description automatically generated">
            <a:extLst>
              <a:ext uri="{FF2B5EF4-FFF2-40B4-BE49-F238E27FC236}">
                <a16:creationId xmlns:a16="http://schemas.microsoft.com/office/drawing/2014/main" id="{A2E62229-267B-4510-2507-872B9745464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964557" y="3669869"/>
            <a:ext cx="2802064" cy="2255828"/>
          </a:xfrm>
          <a:prstGeom prst="rect">
            <a:avLst/>
          </a:prstGeom>
          <a:effectLst>
            <a:outerShdw blurRad="50800" dist="38100" dir="8100000" algn="tr" rotWithShape="0">
              <a:prstClr val="black">
                <a:alpha val="40000"/>
              </a:prstClr>
            </a:outerShdw>
          </a:effectLst>
        </p:spPr>
      </p:pic>
    </p:spTree>
    <p:extLst>
      <p:ext uri="{BB962C8B-B14F-4D97-AF65-F5344CB8AC3E}">
        <p14:creationId xmlns:p14="http://schemas.microsoft.com/office/powerpoint/2010/main" val="3302365620"/>
      </p:ext>
    </p:extLst>
  </p:cSld>
  <p:clrMapOvr>
    <a:masterClrMapping/>
  </p:clrMapOvr>
</p:sld>
</file>

<file path=ppt/theme/theme1.xml><?xml version="1.0" encoding="utf-8"?>
<a:theme xmlns:a="http://schemas.openxmlformats.org/drawingml/2006/main" name="1_Office Theme">
  <a:themeElements>
    <a:clrScheme name="Iowa Colors">
      <a:dk1>
        <a:srgbClr val="000000"/>
      </a:dk1>
      <a:lt1>
        <a:srgbClr val="FFFFFF"/>
      </a:lt1>
      <a:dk2>
        <a:srgbClr val="62666A"/>
      </a:dk2>
      <a:lt2>
        <a:srgbClr val="BBBCBC"/>
      </a:lt2>
      <a:accent1>
        <a:srgbClr val="FFCD00"/>
      </a:accent1>
      <a:accent2>
        <a:srgbClr val="616669"/>
      </a:accent2>
      <a:accent3>
        <a:srgbClr val="BBBCBC"/>
      </a:accent3>
      <a:accent4>
        <a:srgbClr val="00A9E0"/>
      </a:accent4>
      <a:accent5>
        <a:srgbClr val="00AF66"/>
      </a:accent5>
      <a:accent6>
        <a:srgbClr val="FF8200"/>
      </a:accent6>
      <a:hlink>
        <a:srgbClr val="00558C"/>
      </a:hlink>
      <a:folHlink>
        <a:srgbClr val="636669"/>
      </a:folHlink>
    </a:clrScheme>
    <a:fontScheme name="University of Iowa">
      <a:majorFont>
        <a:latin typeface="Roboto"/>
        <a:ea typeface=""/>
        <a:cs typeface=""/>
      </a:majorFont>
      <a:minorFont>
        <a:latin typeface="Robot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Custom 1">
    <a:dk1>
      <a:srgbClr val="000000"/>
    </a:dk1>
    <a:lt1>
      <a:srgbClr val="FFFFFF"/>
    </a:lt1>
    <a:dk2>
      <a:srgbClr val="62666A"/>
    </a:dk2>
    <a:lt2>
      <a:srgbClr val="BBBCBC"/>
    </a:lt2>
    <a:accent1>
      <a:srgbClr val="FFCD00"/>
    </a:accent1>
    <a:accent2>
      <a:srgbClr val="616669"/>
    </a:accent2>
    <a:accent3>
      <a:srgbClr val="BBBCBC"/>
    </a:accent3>
    <a:accent4>
      <a:srgbClr val="00A9E0"/>
    </a:accent4>
    <a:accent5>
      <a:srgbClr val="00AF66"/>
    </a:accent5>
    <a:accent6>
      <a:srgbClr val="FF8200"/>
    </a:accent6>
    <a:hlink>
      <a:srgbClr val="00558C"/>
    </a:hlink>
    <a:folHlink>
      <a:srgbClr val="636669"/>
    </a:folHlink>
  </a:clrScheme>
</a:themeOverride>
</file>

<file path=ppt/theme/themeOverride2.xml><?xml version="1.0" encoding="utf-8"?>
<a:themeOverride xmlns:a="http://schemas.openxmlformats.org/drawingml/2006/main">
  <a:clrScheme name="Custom 1">
    <a:dk1>
      <a:srgbClr val="000000"/>
    </a:dk1>
    <a:lt1>
      <a:srgbClr val="FFFFFF"/>
    </a:lt1>
    <a:dk2>
      <a:srgbClr val="62666A"/>
    </a:dk2>
    <a:lt2>
      <a:srgbClr val="BBBCBC"/>
    </a:lt2>
    <a:accent1>
      <a:srgbClr val="FFCD00"/>
    </a:accent1>
    <a:accent2>
      <a:srgbClr val="616669"/>
    </a:accent2>
    <a:accent3>
      <a:srgbClr val="BBBCBC"/>
    </a:accent3>
    <a:accent4>
      <a:srgbClr val="00A9E0"/>
    </a:accent4>
    <a:accent5>
      <a:srgbClr val="00AF66"/>
    </a:accent5>
    <a:accent6>
      <a:srgbClr val="FF8200"/>
    </a:accent6>
    <a:hlink>
      <a:srgbClr val="00558C"/>
    </a:hlink>
    <a:folHlink>
      <a:srgbClr val="636669"/>
    </a:folHlink>
  </a:clrScheme>
</a:themeOverride>
</file>

<file path=docProps/app.xml><?xml version="1.0" encoding="utf-8"?>
<Properties xmlns="http://schemas.openxmlformats.org/officeDocument/2006/extended-properties" xmlns:vt="http://schemas.openxmlformats.org/officeDocument/2006/docPropsVTypes">
  <Template/>
  <TotalTime>0</TotalTime>
  <Words>789</Words>
  <Application>Microsoft Macintosh PowerPoint</Application>
  <PresentationFormat>Widescreen</PresentationFormat>
  <Paragraphs>137</Paragraphs>
  <Slides>15</Slides>
  <Notes>7</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Arial</vt:lpstr>
      <vt:lpstr>Calibri</vt:lpstr>
      <vt:lpstr>Roboto</vt:lpstr>
      <vt:lpstr>Roboto Black</vt:lpstr>
      <vt:lpstr>Wingdings</vt:lpstr>
      <vt:lpstr>Wingdings,Sans-Serif</vt:lpstr>
      <vt:lpstr>1_Office Theme</vt:lpstr>
      <vt:lpstr>App4App2Grad</vt:lpstr>
      <vt:lpstr>Our Goals</vt:lpstr>
      <vt:lpstr>Sprint 1</vt:lpstr>
      <vt:lpstr>Sprint 2</vt:lpstr>
      <vt:lpstr>Sprint 3</vt:lpstr>
      <vt:lpstr>Demo</vt:lpstr>
      <vt:lpstr>How We Did It</vt:lpstr>
      <vt:lpstr>Git Procedures</vt:lpstr>
      <vt:lpstr>GitHub Actions Pipeline</vt:lpstr>
      <vt:lpstr>Testing</vt:lpstr>
      <vt:lpstr>Technologies</vt:lpstr>
      <vt:lpstr>Database Schema Overview</vt:lpstr>
      <vt:lpstr>Lessons Learned</vt:lpstr>
      <vt:lpstr>Live Demo</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Lucas Ausberger</cp:lastModifiedBy>
  <cp:revision>2</cp:revision>
  <dcterms:created xsi:type="dcterms:W3CDTF">2022-12-11T20:23:33Z</dcterms:created>
  <dcterms:modified xsi:type="dcterms:W3CDTF">2022-12-21T19:03:24Z</dcterms:modified>
</cp:coreProperties>
</file>

<file path=docProps/thumbnail.jpeg>
</file>